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Lst>
  <p:sldSz cy="5143500" cx="9144000"/>
  <p:notesSz cx="6858000" cy="9144000"/>
  <p:embeddedFontLst>
    <p:embeddedFont>
      <p:font typeface="Roboto"/>
      <p:regular r:id="rId11"/>
      <p:bold r:id="rId12"/>
      <p:italic r:id="rId13"/>
      <p:boldItalic r:id="rId14"/>
    </p:embeddedFont>
    <p:embeddedFont>
      <p:font typeface="Droid Sans"/>
      <p:regular r:id="rId15"/>
      <p:bold r:id="rId1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font" Target="fonts/Roboto-regular.fntdata"/><Relationship Id="rId10" Type="http://schemas.openxmlformats.org/officeDocument/2006/relationships/slide" Target="slides/slide6.xml"/><Relationship Id="rId13" Type="http://schemas.openxmlformats.org/officeDocument/2006/relationships/font" Target="fonts/Roboto-italic.fntdata"/><Relationship Id="rId12" Type="http://schemas.openxmlformats.org/officeDocument/2006/relationships/font" Target="fonts/Roboto-bold.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DroidSans-regular.fntdata"/><Relationship Id="rId14" Type="http://schemas.openxmlformats.org/officeDocument/2006/relationships/font" Target="fonts/Roboto-boldItalic.fntdata"/><Relationship Id="rId16" Type="http://schemas.openxmlformats.org/officeDocument/2006/relationships/font" Target="fonts/DroidSans-bold.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1" name="Shape 81"/>
        <p:cNvGrpSpPr/>
        <p:nvPr/>
      </p:nvGrpSpPr>
      <p:grpSpPr>
        <a:xfrm>
          <a:off x="0" y="0"/>
          <a:ext cx="0" cy="0"/>
          <a:chOff x="0" y="0"/>
          <a:chExt cx="0" cy="0"/>
        </a:xfrm>
      </p:grpSpPr>
      <p:sp>
        <p:nvSpPr>
          <p:cNvPr id="82" name="Shape 82"/>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83" name="Shape 8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7" name="Shape 87"/>
        <p:cNvGrpSpPr/>
        <p:nvPr/>
      </p:nvGrpSpPr>
      <p:grpSpPr>
        <a:xfrm>
          <a:off x="0" y="0"/>
          <a:ext cx="0" cy="0"/>
          <a:chOff x="0" y="0"/>
          <a:chExt cx="0" cy="0"/>
        </a:xfrm>
      </p:grpSpPr>
      <p:sp>
        <p:nvSpPr>
          <p:cNvPr id="88" name="Shape 8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89" name="Shape 89"/>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4" name="Shape 94"/>
        <p:cNvGrpSpPr/>
        <p:nvPr/>
      </p:nvGrpSpPr>
      <p:grpSpPr>
        <a:xfrm>
          <a:off x="0" y="0"/>
          <a:ext cx="0" cy="0"/>
          <a:chOff x="0" y="0"/>
          <a:chExt cx="0" cy="0"/>
        </a:xfrm>
      </p:grpSpPr>
      <p:sp>
        <p:nvSpPr>
          <p:cNvPr id="95" name="Shape 9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96" name="Shape 9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3" name="Shape 103"/>
        <p:cNvGrpSpPr/>
        <p:nvPr/>
      </p:nvGrpSpPr>
      <p:grpSpPr>
        <a:xfrm>
          <a:off x="0" y="0"/>
          <a:ext cx="0" cy="0"/>
          <a:chOff x="0" y="0"/>
          <a:chExt cx="0" cy="0"/>
        </a:xfrm>
      </p:grpSpPr>
      <p:sp>
        <p:nvSpPr>
          <p:cNvPr id="104" name="Shape 10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05" name="Shape 10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0" name="Shape 110"/>
        <p:cNvGrpSpPr/>
        <p:nvPr/>
      </p:nvGrpSpPr>
      <p:grpSpPr>
        <a:xfrm>
          <a:off x="0" y="0"/>
          <a:ext cx="0" cy="0"/>
          <a:chOff x="0" y="0"/>
          <a:chExt cx="0" cy="0"/>
        </a:xfrm>
      </p:grpSpPr>
      <p:sp>
        <p:nvSpPr>
          <p:cNvPr id="111" name="Shape 11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12" name="Shape 11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8" name="Shape 118"/>
        <p:cNvGrpSpPr/>
        <p:nvPr/>
      </p:nvGrpSpPr>
      <p:grpSpPr>
        <a:xfrm>
          <a:off x="0" y="0"/>
          <a:ext cx="0" cy="0"/>
          <a:chOff x="0" y="0"/>
          <a:chExt cx="0" cy="0"/>
        </a:xfrm>
      </p:grpSpPr>
      <p:sp>
        <p:nvSpPr>
          <p:cNvPr id="119" name="Shape 11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20" name="Shape 12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bg>
      <p:bgPr>
        <a:solidFill>
          <a:schemeClr val="dk1"/>
        </a:solidFill>
      </p:bgPr>
    </p:bg>
    <p:spTree>
      <p:nvGrpSpPr>
        <p:cNvPr id="9" name="Shape 9"/>
        <p:cNvGrpSpPr/>
        <p:nvPr/>
      </p:nvGrpSpPr>
      <p:grpSpPr>
        <a:xfrm>
          <a:off x="0" y="0"/>
          <a:ext cx="0" cy="0"/>
          <a:chOff x="0" y="0"/>
          <a:chExt cx="0" cy="0"/>
        </a:xfrm>
      </p:grpSpPr>
      <p:grpSp>
        <p:nvGrpSpPr>
          <p:cNvPr id="10" name="Shape 10"/>
          <p:cNvGrpSpPr/>
          <p:nvPr/>
        </p:nvGrpSpPr>
        <p:grpSpPr>
          <a:xfrm>
            <a:off x="6098378" y="4"/>
            <a:ext cx="3045625" cy="2030570"/>
            <a:chOff x="6098378" y="4"/>
            <a:chExt cx="3045625" cy="2030570"/>
          </a:xfrm>
        </p:grpSpPr>
        <p:sp>
          <p:nvSpPr>
            <p:cNvPr id="11" name="Shape 11"/>
            <p:cNvSpPr/>
            <p:nvPr/>
          </p:nvSpPr>
          <p:spPr>
            <a:xfrm>
              <a:off x="8128803" y="15"/>
              <a:ext cx="1015200" cy="1015200"/>
            </a:xfrm>
            <a:prstGeom prst="rect">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12" name="Shape 12"/>
            <p:cNvSpPr/>
            <p:nvPr/>
          </p:nvSpPr>
          <p:spPr>
            <a:xfrm flipH="1">
              <a:off x="7113463" y="4"/>
              <a:ext cx="1015200" cy="1015200"/>
            </a:xfrm>
            <a:prstGeom prst="rtTriangle">
              <a:avLst/>
            </a:prstGeom>
            <a:solidFill>
              <a:schemeClr val="accent2"/>
            </a:solidFill>
            <a:ln>
              <a:noFill/>
            </a:ln>
          </p:spPr>
          <p:txBody>
            <a:bodyPr anchorCtr="0" anchor="ctr" bIns="91425" lIns="91425" rIns="91425" tIns="91425">
              <a:noAutofit/>
            </a:bodyPr>
            <a:lstStyle/>
            <a:p>
              <a:pPr lvl="0">
                <a:spcBef>
                  <a:spcPts val="0"/>
                </a:spcBef>
                <a:buNone/>
              </a:pPr>
              <a:r>
                <a:t/>
              </a:r>
              <a:endParaRPr/>
            </a:p>
          </p:txBody>
        </p:sp>
        <p:sp>
          <p:nvSpPr>
            <p:cNvPr id="13" name="Shape 13"/>
            <p:cNvSpPr/>
            <p:nvPr/>
          </p:nvSpPr>
          <p:spPr>
            <a:xfrm flipH="1" rot="10800000">
              <a:off x="7113588" y="106"/>
              <a:ext cx="1015200" cy="1015200"/>
            </a:xfrm>
            <a:prstGeom prst="rtTriangle">
              <a:avLst/>
            </a:prstGeom>
            <a:solidFill>
              <a:schemeClr val="accent6"/>
            </a:solidFill>
            <a:ln>
              <a:noFill/>
            </a:ln>
          </p:spPr>
          <p:txBody>
            <a:bodyPr anchorCtr="0" anchor="ctr" bIns="91425" lIns="91425" rIns="91425" tIns="91425">
              <a:noAutofit/>
            </a:bodyPr>
            <a:lstStyle/>
            <a:p>
              <a:pPr lvl="0">
                <a:spcBef>
                  <a:spcPts val="0"/>
                </a:spcBef>
                <a:buNone/>
              </a:pPr>
              <a:r>
                <a:t/>
              </a:r>
              <a:endParaRPr/>
            </a:p>
          </p:txBody>
        </p:sp>
        <p:sp>
          <p:nvSpPr>
            <p:cNvPr id="14" name="Shape 14"/>
            <p:cNvSpPr/>
            <p:nvPr/>
          </p:nvSpPr>
          <p:spPr>
            <a:xfrm rot="10800000">
              <a:off x="6098378" y="96"/>
              <a:ext cx="1015200" cy="1015200"/>
            </a:xfrm>
            <a:prstGeom prst="rtTriangle">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15" name="Shape 15"/>
            <p:cNvSpPr/>
            <p:nvPr/>
          </p:nvSpPr>
          <p:spPr>
            <a:xfrm rot="10800000">
              <a:off x="8128789" y="1015375"/>
              <a:ext cx="1015200" cy="1015200"/>
            </a:xfrm>
            <a:prstGeom prst="rtTriangle">
              <a:avLst/>
            </a:prstGeom>
            <a:solidFill>
              <a:schemeClr val="accent6"/>
            </a:solidFill>
            <a:ln>
              <a:noFill/>
            </a:ln>
          </p:spPr>
          <p:txBody>
            <a:bodyPr anchorCtr="0" anchor="ctr" bIns="91425" lIns="91425" rIns="91425" tIns="91425">
              <a:noAutofit/>
            </a:bodyPr>
            <a:lstStyle/>
            <a:p>
              <a:pPr lvl="0">
                <a:spcBef>
                  <a:spcPts val="0"/>
                </a:spcBef>
                <a:buNone/>
              </a:pPr>
              <a:r>
                <a:t/>
              </a:r>
              <a:endParaRPr/>
            </a:p>
          </p:txBody>
        </p:sp>
      </p:grpSp>
      <p:sp>
        <p:nvSpPr>
          <p:cNvPr id="16" name="Shape 16"/>
          <p:cNvSpPr txBox="1"/>
          <p:nvPr>
            <p:ph type="ctrTitle"/>
          </p:nvPr>
        </p:nvSpPr>
        <p:spPr>
          <a:xfrm>
            <a:off x="598100" y="1775222"/>
            <a:ext cx="8222100" cy="838799"/>
          </a:xfrm>
          <a:prstGeom prst="rect">
            <a:avLst/>
          </a:prstGeom>
        </p:spPr>
        <p:txBody>
          <a:bodyPr anchorCtr="0" anchor="b" bIns="91425" lIns="91425" rIns="91425" tIns="91425"/>
          <a:lstStyle>
            <a:lvl1pPr lvl="0">
              <a:spcBef>
                <a:spcPts val="0"/>
              </a:spcBef>
              <a:buClr>
                <a:schemeClr val="lt1"/>
              </a:buClr>
              <a:buSzPct val="100000"/>
              <a:defRPr sz="4200">
                <a:solidFill>
                  <a:schemeClr val="lt1"/>
                </a:solidFill>
              </a:defRPr>
            </a:lvl1pPr>
            <a:lvl2pPr lvl="1">
              <a:spcBef>
                <a:spcPts val="0"/>
              </a:spcBef>
              <a:buClr>
                <a:schemeClr val="lt1"/>
              </a:buClr>
              <a:buSzPct val="100000"/>
              <a:defRPr sz="4200">
                <a:solidFill>
                  <a:schemeClr val="lt1"/>
                </a:solidFill>
              </a:defRPr>
            </a:lvl2pPr>
            <a:lvl3pPr lvl="2">
              <a:spcBef>
                <a:spcPts val="0"/>
              </a:spcBef>
              <a:buClr>
                <a:schemeClr val="lt1"/>
              </a:buClr>
              <a:buSzPct val="100000"/>
              <a:defRPr sz="4200">
                <a:solidFill>
                  <a:schemeClr val="lt1"/>
                </a:solidFill>
              </a:defRPr>
            </a:lvl3pPr>
            <a:lvl4pPr lvl="3">
              <a:spcBef>
                <a:spcPts val="0"/>
              </a:spcBef>
              <a:buClr>
                <a:schemeClr val="lt1"/>
              </a:buClr>
              <a:buSzPct val="100000"/>
              <a:defRPr sz="4200">
                <a:solidFill>
                  <a:schemeClr val="lt1"/>
                </a:solidFill>
              </a:defRPr>
            </a:lvl4pPr>
            <a:lvl5pPr lvl="4">
              <a:spcBef>
                <a:spcPts val="0"/>
              </a:spcBef>
              <a:buClr>
                <a:schemeClr val="lt1"/>
              </a:buClr>
              <a:buSzPct val="100000"/>
              <a:defRPr sz="4200">
                <a:solidFill>
                  <a:schemeClr val="lt1"/>
                </a:solidFill>
              </a:defRPr>
            </a:lvl5pPr>
            <a:lvl6pPr lvl="5">
              <a:spcBef>
                <a:spcPts val="0"/>
              </a:spcBef>
              <a:buClr>
                <a:schemeClr val="lt1"/>
              </a:buClr>
              <a:buSzPct val="100000"/>
              <a:defRPr sz="4200">
                <a:solidFill>
                  <a:schemeClr val="lt1"/>
                </a:solidFill>
              </a:defRPr>
            </a:lvl6pPr>
            <a:lvl7pPr lvl="6">
              <a:spcBef>
                <a:spcPts val="0"/>
              </a:spcBef>
              <a:buClr>
                <a:schemeClr val="lt1"/>
              </a:buClr>
              <a:buSzPct val="100000"/>
              <a:defRPr sz="4200">
                <a:solidFill>
                  <a:schemeClr val="lt1"/>
                </a:solidFill>
              </a:defRPr>
            </a:lvl7pPr>
            <a:lvl8pPr lvl="7">
              <a:spcBef>
                <a:spcPts val="0"/>
              </a:spcBef>
              <a:buClr>
                <a:schemeClr val="lt1"/>
              </a:buClr>
              <a:buSzPct val="100000"/>
              <a:defRPr sz="4200">
                <a:solidFill>
                  <a:schemeClr val="lt1"/>
                </a:solidFill>
              </a:defRPr>
            </a:lvl8pPr>
            <a:lvl9pPr lvl="8">
              <a:spcBef>
                <a:spcPts val="0"/>
              </a:spcBef>
              <a:buClr>
                <a:schemeClr val="lt1"/>
              </a:buClr>
              <a:buSzPct val="100000"/>
              <a:defRPr sz="4200">
                <a:solidFill>
                  <a:schemeClr val="lt1"/>
                </a:solidFill>
              </a:defRPr>
            </a:lvl9pPr>
          </a:lstStyle>
          <a:p/>
        </p:txBody>
      </p:sp>
      <p:sp>
        <p:nvSpPr>
          <p:cNvPr id="17" name="Shape 17"/>
          <p:cNvSpPr txBox="1"/>
          <p:nvPr>
            <p:ph idx="1" type="subTitle"/>
          </p:nvPr>
        </p:nvSpPr>
        <p:spPr>
          <a:xfrm>
            <a:off x="598088" y="2715912"/>
            <a:ext cx="8222100" cy="432899"/>
          </a:xfrm>
          <a:prstGeom prst="rect">
            <a:avLst/>
          </a:prstGeom>
        </p:spPr>
        <p:txBody>
          <a:bodyPr anchorCtr="0" anchor="t" bIns="91425" lIns="91425" rIns="91425" tIns="91425"/>
          <a:lstStyle>
            <a:lvl1pPr lvl="0">
              <a:lnSpc>
                <a:spcPct val="100000"/>
              </a:lnSpc>
              <a:spcBef>
                <a:spcPts val="0"/>
              </a:spcBef>
              <a:spcAft>
                <a:spcPts val="0"/>
              </a:spcAft>
              <a:buClr>
                <a:schemeClr val="lt1"/>
              </a:buClr>
              <a:buSzPct val="100000"/>
              <a:buNone/>
              <a:defRPr sz="2100">
                <a:solidFill>
                  <a:schemeClr val="lt1"/>
                </a:solidFill>
              </a:defRPr>
            </a:lvl1pPr>
            <a:lvl2pPr lvl="1">
              <a:lnSpc>
                <a:spcPct val="100000"/>
              </a:lnSpc>
              <a:spcBef>
                <a:spcPts val="0"/>
              </a:spcBef>
              <a:spcAft>
                <a:spcPts val="0"/>
              </a:spcAft>
              <a:buClr>
                <a:schemeClr val="lt1"/>
              </a:buClr>
              <a:buSzPct val="100000"/>
              <a:buNone/>
              <a:defRPr sz="2100">
                <a:solidFill>
                  <a:schemeClr val="lt1"/>
                </a:solidFill>
              </a:defRPr>
            </a:lvl2pPr>
            <a:lvl3pPr lvl="2">
              <a:lnSpc>
                <a:spcPct val="100000"/>
              </a:lnSpc>
              <a:spcBef>
                <a:spcPts val="0"/>
              </a:spcBef>
              <a:spcAft>
                <a:spcPts val="0"/>
              </a:spcAft>
              <a:buClr>
                <a:schemeClr val="lt1"/>
              </a:buClr>
              <a:buSzPct val="100000"/>
              <a:buNone/>
              <a:defRPr sz="2100">
                <a:solidFill>
                  <a:schemeClr val="lt1"/>
                </a:solidFill>
              </a:defRPr>
            </a:lvl3pPr>
            <a:lvl4pPr lvl="3">
              <a:lnSpc>
                <a:spcPct val="100000"/>
              </a:lnSpc>
              <a:spcBef>
                <a:spcPts val="0"/>
              </a:spcBef>
              <a:spcAft>
                <a:spcPts val="0"/>
              </a:spcAft>
              <a:buClr>
                <a:schemeClr val="lt1"/>
              </a:buClr>
              <a:buSzPct val="100000"/>
              <a:buNone/>
              <a:defRPr sz="2100">
                <a:solidFill>
                  <a:schemeClr val="lt1"/>
                </a:solidFill>
              </a:defRPr>
            </a:lvl4pPr>
            <a:lvl5pPr lvl="4">
              <a:lnSpc>
                <a:spcPct val="100000"/>
              </a:lnSpc>
              <a:spcBef>
                <a:spcPts val="0"/>
              </a:spcBef>
              <a:spcAft>
                <a:spcPts val="0"/>
              </a:spcAft>
              <a:buClr>
                <a:schemeClr val="lt1"/>
              </a:buClr>
              <a:buSzPct val="100000"/>
              <a:buNone/>
              <a:defRPr sz="2100">
                <a:solidFill>
                  <a:schemeClr val="lt1"/>
                </a:solidFill>
              </a:defRPr>
            </a:lvl5pPr>
            <a:lvl6pPr lvl="5">
              <a:lnSpc>
                <a:spcPct val="100000"/>
              </a:lnSpc>
              <a:spcBef>
                <a:spcPts val="0"/>
              </a:spcBef>
              <a:spcAft>
                <a:spcPts val="0"/>
              </a:spcAft>
              <a:buClr>
                <a:schemeClr val="lt1"/>
              </a:buClr>
              <a:buSzPct val="100000"/>
              <a:buNone/>
              <a:defRPr sz="2100">
                <a:solidFill>
                  <a:schemeClr val="lt1"/>
                </a:solidFill>
              </a:defRPr>
            </a:lvl6pPr>
            <a:lvl7pPr lvl="6">
              <a:lnSpc>
                <a:spcPct val="100000"/>
              </a:lnSpc>
              <a:spcBef>
                <a:spcPts val="0"/>
              </a:spcBef>
              <a:spcAft>
                <a:spcPts val="0"/>
              </a:spcAft>
              <a:buClr>
                <a:schemeClr val="lt1"/>
              </a:buClr>
              <a:buSzPct val="100000"/>
              <a:buNone/>
              <a:defRPr sz="2100">
                <a:solidFill>
                  <a:schemeClr val="lt1"/>
                </a:solidFill>
              </a:defRPr>
            </a:lvl7pPr>
            <a:lvl8pPr lvl="7">
              <a:lnSpc>
                <a:spcPct val="100000"/>
              </a:lnSpc>
              <a:spcBef>
                <a:spcPts val="0"/>
              </a:spcBef>
              <a:spcAft>
                <a:spcPts val="0"/>
              </a:spcAft>
              <a:buClr>
                <a:schemeClr val="lt1"/>
              </a:buClr>
              <a:buSzPct val="100000"/>
              <a:buNone/>
              <a:defRPr sz="2100">
                <a:solidFill>
                  <a:schemeClr val="lt1"/>
                </a:solidFill>
              </a:defRPr>
            </a:lvl8pPr>
            <a:lvl9pPr lvl="8">
              <a:lnSpc>
                <a:spcPct val="100000"/>
              </a:lnSpc>
              <a:spcBef>
                <a:spcPts val="0"/>
              </a:spcBef>
              <a:spcAft>
                <a:spcPts val="0"/>
              </a:spcAft>
              <a:buClr>
                <a:schemeClr val="lt1"/>
              </a:buClr>
              <a:buSzPct val="100000"/>
              <a:buNone/>
              <a:defRPr sz="2100">
                <a:solidFill>
                  <a:schemeClr val="lt1"/>
                </a:solidFill>
              </a:defRPr>
            </a:lvl9pPr>
          </a:lstStyle>
          <a:p/>
        </p:txBody>
      </p:sp>
      <p:sp>
        <p:nvSpPr>
          <p:cNvPr id="18" name="Shape 18"/>
          <p:cNvSpPr txBox="1"/>
          <p:nvPr>
            <p:ph idx="12" type="sldNum"/>
          </p:nvPr>
        </p:nvSpPr>
        <p:spPr>
          <a:xfrm>
            <a:off x="8460431" y="4651190"/>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bg>
      <p:bgPr>
        <a:solidFill>
          <a:schemeClr val="dk1"/>
        </a:solidFill>
      </p:bgPr>
    </p:bg>
    <p:spTree>
      <p:nvGrpSpPr>
        <p:cNvPr id="69" name="Shape 69"/>
        <p:cNvGrpSpPr/>
        <p:nvPr/>
      </p:nvGrpSpPr>
      <p:grpSpPr>
        <a:xfrm>
          <a:off x="0" y="0"/>
          <a:ext cx="0" cy="0"/>
          <a:chOff x="0" y="0"/>
          <a:chExt cx="0" cy="0"/>
        </a:xfrm>
      </p:grpSpPr>
      <p:grpSp>
        <p:nvGrpSpPr>
          <p:cNvPr id="70" name="Shape 70"/>
          <p:cNvGrpSpPr/>
          <p:nvPr/>
        </p:nvGrpSpPr>
        <p:grpSpPr>
          <a:xfrm>
            <a:off x="6098378" y="4"/>
            <a:ext cx="3045625" cy="2030570"/>
            <a:chOff x="6098378" y="4"/>
            <a:chExt cx="3045625" cy="2030570"/>
          </a:xfrm>
        </p:grpSpPr>
        <p:sp>
          <p:nvSpPr>
            <p:cNvPr id="71" name="Shape 71"/>
            <p:cNvSpPr/>
            <p:nvPr/>
          </p:nvSpPr>
          <p:spPr>
            <a:xfrm>
              <a:off x="8128803" y="15"/>
              <a:ext cx="1015200" cy="1015200"/>
            </a:xfrm>
            <a:prstGeom prst="rect">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72" name="Shape 72"/>
            <p:cNvSpPr/>
            <p:nvPr/>
          </p:nvSpPr>
          <p:spPr>
            <a:xfrm flipH="1">
              <a:off x="7113463" y="4"/>
              <a:ext cx="1015200" cy="1015200"/>
            </a:xfrm>
            <a:prstGeom prst="rtTriangle">
              <a:avLst/>
            </a:prstGeom>
            <a:solidFill>
              <a:schemeClr val="accent2"/>
            </a:solidFill>
            <a:ln>
              <a:noFill/>
            </a:ln>
          </p:spPr>
          <p:txBody>
            <a:bodyPr anchorCtr="0" anchor="ctr" bIns="91425" lIns="91425" rIns="91425" tIns="91425">
              <a:noAutofit/>
            </a:bodyPr>
            <a:lstStyle/>
            <a:p>
              <a:pPr lvl="0">
                <a:spcBef>
                  <a:spcPts val="0"/>
                </a:spcBef>
                <a:buNone/>
              </a:pPr>
              <a:r>
                <a:t/>
              </a:r>
              <a:endParaRPr/>
            </a:p>
          </p:txBody>
        </p:sp>
        <p:sp>
          <p:nvSpPr>
            <p:cNvPr id="73" name="Shape 73"/>
            <p:cNvSpPr/>
            <p:nvPr/>
          </p:nvSpPr>
          <p:spPr>
            <a:xfrm flipH="1" rot="10800000">
              <a:off x="7113588" y="106"/>
              <a:ext cx="1015200" cy="1015200"/>
            </a:xfrm>
            <a:prstGeom prst="rtTriangle">
              <a:avLst/>
            </a:prstGeom>
            <a:solidFill>
              <a:schemeClr val="accent6"/>
            </a:solidFill>
            <a:ln>
              <a:noFill/>
            </a:ln>
          </p:spPr>
          <p:txBody>
            <a:bodyPr anchorCtr="0" anchor="ctr" bIns="91425" lIns="91425" rIns="91425" tIns="91425">
              <a:noAutofit/>
            </a:bodyPr>
            <a:lstStyle/>
            <a:p>
              <a:pPr lvl="0">
                <a:spcBef>
                  <a:spcPts val="0"/>
                </a:spcBef>
                <a:buNone/>
              </a:pPr>
              <a:r>
                <a:t/>
              </a:r>
              <a:endParaRPr/>
            </a:p>
          </p:txBody>
        </p:sp>
        <p:sp>
          <p:nvSpPr>
            <p:cNvPr id="74" name="Shape 74"/>
            <p:cNvSpPr/>
            <p:nvPr/>
          </p:nvSpPr>
          <p:spPr>
            <a:xfrm rot="10800000">
              <a:off x="6098378" y="96"/>
              <a:ext cx="1015200" cy="1015200"/>
            </a:xfrm>
            <a:prstGeom prst="rtTriangle">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75" name="Shape 75"/>
            <p:cNvSpPr/>
            <p:nvPr/>
          </p:nvSpPr>
          <p:spPr>
            <a:xfrm rot="10800000">
              <a:off x="8128789" y="1015375"/>
              <a:ext cx="1015200" cy="1015200"/>
            </a:xfrm>
            <a:prstGeom prst="rtTriangle">
              <a:avLst/>
            </a:prstGeom>
            <a:solidFill>
              <a:schemeClr val="accent6"/>
            </a:solidFill>
            <a:ln>
              <a:noFill/>
            </a:ln>
          </p:spPr>
          <p:txBody>
            <a:bodyPr anchorCtr="0" anchor="ctr" bIns="91425" lIns="91425" rIns="91425" tIns="91425">
              <a:noAutofit/>
            </a:bodyPr>
            <a:lstStyle/>
            <a:p>
              <a:pPr lvl="0">
                <a:spcBef>
                  <a:spcPts val="0"/>
                </a:spcBef>
                <a:buNone/>
              </a:pPr>
              <a:r>
                <a:t/>
              </a:r>
              <a:endParaRPr/>
            </a:p>
          </p:txBody>
        </p:sp>
      </p:grpSp>
      <p:sp>
        <p:nvSpPr>
          <p:cNvPr id="76" name="Shape 76"/>
          <p:cNvSpPr txBox="1"/>
          <p:nvPr>
            <p:ph type="title"/>
          </p:nvPr>
        </p:nvSpPr>
        <p:spPr>
          <a:xfrm>
            <a:off x="311700" y="1256050"/>
            <a:ext cx="8520599" cy="2030700"/>
          </a:xfrm>
          <a:prstGeom prst="rect">
            <a:avLst/>
          </a:prstGeom>
        </p:spPr>
        <p:txBody>
          <a:bodyPr anchorCtr="0" anchor="b" bIns="91425" lIns="91425" rIns="91425" tIns="91425"/>
          <a:lstStyle>
            <a:lvl1pPr lvl="0" algn="ctr">
              <a:spcBef>
                <a:spcPts val="0"/>
              </a:spcBef>
              <a:buClr>
                <a:schemeClr val="lt1"/>
              </a:buClr>
              <a:buSzPct val="100000"/>
              <a:defRPr sz="12000">
                <a:solidFill>
                  <a:schemeClr val="lt1"/>
                </a:solidFill>
              </a:defRPr>
            </a:lvl1pPr>
            <a:lvl2pPr lvl="1" algn="ctr">
              <a:spcBef>
                <a:spcPts val="0"/>
              </a:spcBef>
              <a:buClr>
                <a:schemeClr val="lt1"/>
              </a:buClr>
              <a:buSzPct val="100000"/>
              <a:defRPr sz="12000">
                <a:solidFill>
                  <a:schemeClr val="lt1"/>
                </a:solidFill>
              </a:defRPr>
            </a:lvl2pPr>
            <a:lvl3pPr lvl="2" algn="ctr">
              <a:spcBef>
                <a:spcPts val="0"/>
              </a:spcBef>
              <a:buClr>
                <a:schemeClr val="lt1"/>
              </a:buClr>
              <a:buSzPct val="100000"/>
              <a:defRPr sz="12000">
                <a:solidFill>
                  <a:schemeClr val="lt1"/>
                </a:solidFill>
              </a:defRPr>
            </a:lvl3pPr>
            <a:lvl4pPr lvl="3" algn="ctr">
              <a:spcBef>
                <a:spcPts val="0"/>
              </a:spcBef>
              <a:buClr>
                <a:schemeClr val="lt1"/>
              </a:buClr>
              <a:buSzPct val="100000"/>
              <a:defRPr sz="12000">
                <a:solidFill>
                  <a:schemeClr val="lt1"/>
                </a:solidFill>
              </a:defRPr>
            </a:lvl4pPr>
            <a:lvl5pPr lvl="4" algn="ctr">
              <a:spcBef>
                <a:spcPts val="0"/>
              </a:spcBef>
              <a:buClr>
                <a:schemeClr val="lt1"/>
              </a:buClr>
              <a:buSzPct val="100000"/>
              <a:defRPr sz="12000">
                <a:solidFill>
                  <a:schemeClr val="lt1"/>
                </a:solidFill>
              </a:defRPr>
            </a:lvl5pPr>
            <a:lvl6pPr lvl="5" algn="ctr">
              <a:spcBef>
                <a:spcPts val="0"/>
              </a:spcBef>
              <a:buClr>
                <a:schemeClr val="lt1"/>
              </a:buClr>
              <a:buSzPct val="100000"/>
              <a:defRPr sz="12000">
                <a:solidFill>
                  <a:schemeClr val="lt1"/>
                </a:solidFill>
              </a:defRPr>
            </a:lvl6pPr>
            <a:lvl7pPr lvl="6" algn="ctr">
              <a:spcBef>
                <a:spcPts val="0"/>
              </a:spcBef>
              <a:buClr>
                <a:schemeClr val="lt1"/>
              </a:buClr>
              <a:buSzPct val="100000"/>
              <a:defRPr sz="12000">
                <a:solidFill>
                  <a:schemeClr val="lt1"/>
                </a:solidFill>
              </a:defRPr>
            </a:lvl7pPr>
            <a:lvl8pPr lvl="7" algn="ctr">
              <a:spcBef>
                <a:spcPts val="0"/>
              </a:spcBef>
              <a:buClr>
                <a:schemeClr val="lt1"/>
              </a:buClr>
              <a:buSzPct val="100000"/>
              <a:defRPr sz="12000">
                <a:solidFill>
                  <a:schemeClr val="lt1"/>
                </a:solidFill>
              </a:defRPr>
            </a:lvl8pPr>
            <a:lvl9pPr lvl="8" algn="ctr">
              <a:spcBef>
                <a:spcPts val="0"/>
              </a:spcBef>
              <a:buClr>
                <a:schemeClr val="lt1"/>
              </a:buClr>
              <a:buSzPct val="100000"/>
              <a:defRPr sz="12000">
                <a:solidFill>
                  <a:schemeClr val="lt1"/>
                </a:solidFill>
              </a:defRPr>
            </a:lvl9pPr>
          </a:lstStyle>
          <a:p/>
        </p:txBody>
      </p:sp>
      <p:sp>
        <p:nvSpPr>
          <p:cNvPr id="77" name="Shape 77"/>
          <p:cNvSpPr txBox="1"/>
          <p:nvPr>
            <p:ph idx="1" type="body"/>
          </p:nvPr>
        </p:nvSpPr>
        <p:spPr>
          <a:xfrm>
            <a:off x="311700" y="3369225"/>
            <a:ext cx="8520599" cy="1281900"/>
          </a:xfrm>
          <a:prstGeom prst="rect">
            <a:avLst/>
          </a:prstGeom>
        </p:spPr>
        <p:txBody>
          <a:bodyPr anchorCtr="0" anchor="t" bIns="91425" lIns="91425" rIns="91425" tIns="91425"/>
          <a:lstStyle>
            <a:lvl1pPr lvl="0" algn="ctr">
              <a:spcBef>
                <a:spcPts val="0"/>
              </a:spcBef>
              <a:buClr>
                <a:schemeClr val="lt1"/>
              </a:buClr>
              <a:defRPr>
                <a:solidFill>
                  <a:schemeClr val="lt1"/>
                </a:solidFill>
              </a:defRPr>
            </a:lvl1pPr>
            <a:lvl2pPr lvl="1" algn="ctr">
              <a:spcBef>
                <a:spcPts val="0"/>
              </a:spcBef>
              <a:buClr>
                <a:schemeClr val="lt1"/>
              </a:buClr>
              <a:defRPr>
                <a:solidFill>
                  <a:schemeClr val="lt1"/>
                </a:solidFill>
              </a:defRPr>
            </a:lvl2pPr>
            <a:lvl3pPr lvl="2" algn="ctr">
              <a:spcBef>
                <a:spcPts val="0"/>
              </a:spcBef>
              <a:buClr>
                <a:schemeClr val="lt1"/>
              </a:buClr>
              <a:defRPr>
                <a:solidFill>
                  <a:schemeClr val="lt1"/>
                </a:solidFill>
              </a:defRPr>
            </a:lvl3pPr>
            <a:lvl4pPr lvl="3" algn="ctr">
              <a:spcBef>
                <a:spcPts val="0"/>
              </a:spcBef>
              <a:buClr>
                <a:schemeClr val="lt1"/>
              </a:buClr>
              <a:defRPr>
                <a:solidFill>
                  <a:schemeClr val="lt1"/>
                </a:solidFill>
              </a:defRPr>
            </a:lvl4pPr>
            <a:lvl5pPr lvl="4" algn="ctr">
              <a:spcBef>
                <a:spcPts val="0"/>
              </a:spcBef>
              <a:buClr>
                <a:schemeClr val="lt1"/>
              </a:buClr>
              <a:defRPr>
                <a:solidFill>
                  <a:schemeClr val="lt1"/>
                </a:solidFill>
              </a:defRPr>
            </a:lvl5pPr>
            <a:lvl6pPr lvl="5" algn="ctr">
              <a:spcBef>
                <a:spcPts val="0"/>
              </a:spcBef>
              <a:buClr>
                <a:schemeClr val="lt1"/>
              </a:buClr>
              <a:defRPr>
                <a:solidFill>
                  <a:schemeClr val="lt1"/>
                </a:solidFill>
              </a:defRPr>
            </a:lvl6pPr>
            <a:lvl7pPr lvl="6" algn="ctr">
              <a:spcBef>
                <a:spcPts val="0"/>
              </a:spcBef>
              <a:buClr>
                <a:schemeClr val="lt1"/>
              </a:buClr>
              <a:defRPr>
                <a:solidFill>
                  <a:schemeClr val="lt1"/>
                </a:solidFill>
              </a:defRPr>
            </a:lvl7pPr>
            <a:lvl8pPr lvl="7" algn="ctr">
              <a:spcBef>
                <a:spcPts val="0"/>
              </a:spcBef>
              <a:buClr>
                <a:schemeClr val="lt1"/>
              </a:buClr>
              <a:defRPr>
                <a:solidFill>
                  <a:schemeClr val="lt1"/>
                </a:solidFill>
              </a:defRPr>
            </a:lvl8pPr>
            <a:lvl9pPr lvl="8" algn="ctr">
              <a:spcBef>
                <a:spcPts val="0"/>
              </a:spcBef>
              <a:buClr>
                <a:schemeClr val="lt1"/>
              </a:buClr>
              <a:defRPr>
                <a:solidFill>
                  <a:schemeClr val="lt1"/>
                </a:solidFill>
              </a:defRPr>
            </a:lvl9pPr>
          </a:lstStyle>
          <a:p/>
        </p:txBody>
      </p:sp>
      <p:sp>
        <p:nvSpPr>
          <p:cNvPr id="78" name="Shape 78"/>
          <p:cNvSpPr txBox="1"/>
          <p:nvPr>
            <p:ph idx="12" type="sldNum"/>
          </p:nvPr>
        </p:nvSpPr>
        <p:spPr>
          <a:xfrm>
            <a:off x="8460431" y="4651190"/>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79" name="Shape 79"/>
        <p:cNvGrpSpPr/>
        <p:nvPr/>
      </p:nvGrpSpPr>
      <p:grpSpPr>
        <a:xfrm>
          <a:off x="0" y="0"/>
          <a:ext cx="0" cy="0"/>
          <a:chOff x="0" y="0"/>
          <a:chExt cx="0" cy="0"/>
        </a:xfrm>
      </p:grpSpPr>
      <p:sp>
        <p:nvSpPr>
          <p:cNvPr id="80" name="Shape 80"/>
          <p:cNvSpPr txBox="1"/>
          <p:nvPr>
            <p:ph idx="12" type="sldNum"/>
          </p:nvPr>
        </p:nvSpPr>
        <p:spPr>
          <a:xfrm>
            <a:off x="8460431" y="4651190"/>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dk2"/>
                </a:solidFill>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title">
    <p:bg>
      <p:bgPr>
        <a:solidFill>
          <a:schemeClr val="dk1"/>
        </a:solidFill>
      </p:bgPr>
    </p:bg>
    <p:spTree>
      <p:nvGrpSpPr>
        <p:cNvPr id="19" name="Shape 19"/>
        <p:cNvGrpSpPr/>
        <p:nvPr/>
      </p:nvGrpSpPr>
      <p:grpSpPr>
        <a:xfrm>
          <a:off x="0" y="0"/>
          <a:ext cx="0" cy="0"/>
          <a:chOff x="0" y="0"/>
          <a:chExt cx="0" cy="0"/>
        </a:xfrm>
      </p:grpSpPr>
      <p:grpSp>
        <p:nvGrpSpPr>
          <p:cNvPr id="20" name="Shape 20"/>
          <p:cNvGrpSpPr/>
          <p:nvPr/>
        </p:nvGrpSpPr>
        <p:grpSpPr>
          <a:xfrm>
            <a:off x="6098378" y="4"/>
            <a:ext cx="3045625" cy="2030570"/>
            <a:chOff x="6098378" y="4"/>
            <a:chExt cx="3045625" cy="2030570"/>
          </a:xfrm>
        </p:grpSpPr>
        <p:sp>
          <p:nvSpPr>
            <p:cNvPr id="21" name="Shape 21"/>
            <p:cNvSpPr/>
            <p:nvPr/>
          </p:nvSpPr>
          <p:spPr>
            <a:xfrm>
              <a:off x="8128803" y="15"/>
              <a:ext cx="1015200" cy="1015200"/>
            </a:xfrm>
            <a:prstGeom prst="rect">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22" name="Shape 22"/>
            <p:cNvSpPr/>
            <p:nvPr/>
          </p:nvSpPr>
          <p:spPr>
            <a:xfrm flipH="1">
              <a:off x="7113463" y="4"/>
              <a:ext cx="1015200" cy="1015200"/>
            </a:xfrm>
            <a:prstGeom prst="rtTriangle">
              <a:avLst/>
            </a:prstGeom>
            <a:solidFill>
              <a:schemeClr val="accent2"/>
            </a:solidFill>
            <a:ln>
              <a:noFill/>
            </a:ln>
          </p:spPr>
          <p:txBody>
            <a:bodyPr anchorCtr="0" anchor="ctr" bIns="91425" lIns="91425" rIns="91425" tIns="91425">
              <a:noAutofit/>
            </a:bodyPr>
            <a:lstStyle/>
            <a:p>
              <a:pPr lvl="0">
                <a:spcBef>
                  <a:spcPts val="0"/>
                </a:spcBef>
                <a:buNone/>
              </a:pPr>
              <a:r>
                <a:t/>
              </a:r>
              <a:endParaRPr/>
            </a:p>
          </p:txBody>
        </p:sp>
        <p:sp>
          <p:nvSpPr>
            <p:cNvPr id="23" name="Shape 23"/>
            <p:cNvSpPr/>
            <p:nvPr/>
          </p:nvSpPr>
          <p:spPr>
            <a:xfrm flipH="1" rot="10800000">
              <a:off x="7113588" y="106"/>
              <a:ext cx="1015200" cy="1015200"/>
            </a:xfrm>
            <a:prstGeom prst="rtTriangle">
              <a:avLst/>
            </a:prstGeom>
            <a:solidFill>
              <a:schemeClr val="accent6"/>
            </a:solidFill>
            <a:ln>
              <a:noFill/>
            </a:ln>
          </p:spPr>
          <p:txBody>
            <a:bodyPr anchorCtr="0" anchor="ctr" bIns="91425" lIns="91425" rIns="91425" tIns="91425">
              <a:noAutofit/>
            </a:bodyPr>
            <a:lstStyle/>
            <a:p>
              <a:pPr lvl="0">
                <a:spcBef>
                  <a:spcPts val="0"/>
                </a:spcBef>
                <a:buNone/>
              </a:pPr>
              <a:r>
                <a:t/>
              </a:r>
              <a:endParaRPr/>
            </a:p>
          </p:txBody>
        </p:sp>
        <p:sp>
          <p:nvSpPr>
            <p:cNvPr id="24" name="Shape 24"/>
            <p:cNvSpPr/>
            <p:nvPr/>
          </p:nvSpPr>
          <p:spPr>
            <a:xfrm rot="10800000">
              <a:off x="6098378" y="96"/>
              <a:ext cx="1015200" cy="1015200"/>
            </a:xfrm>
            <a:prstGeom prst="rtTriangle">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25" name="Shape 25"/>
            <p:cNvSpPr/>
            <p:nvPr/>
          </p:nvSpPr>
          <p:spPr>
            <a:xfrm rot="10800000">
              <a:off x="8128789" y="1015375"/>
              <a:ext cx="1015200" cy="1015200"/>
            </a:xfrm>
            <a:prstGeom prst="rtTriangle">
              <a:avLst/>
            </a:prstGeom>
            <a:solidFill>
              <a:schemeClr val="accent6"/>
            </a:solidFill>
            <a:ln>
              <a:noFill/>
            </a:ln>
          </p:spPr>
          <p:txBody>
            <a:bodyPr anchorCtr="0" anchor="ctr" bIns="91425" lIns="91425" rIns="91425" tIns="91425">
              <a:noAutofit/>
            </a:bodyPr>
            <a:lstStyle/>
            <a:p>
              <a:pPr lvl="0">
                <a:spcBef>
                  <a:spcPts val="0"/>
                </a:spcBef>
                <a:buNone/>
              </a:pPr>
              <a:r>
                <a:t/>
              </a:r>
              <a:endParaRPr/>
            </a:p>
          </p:txBody>
        </p:sp>
      </p:grpSp>
      <p:sp>
        <p:nvSpPr>
          <p:cNvPr id="26" name="Shape 26"/>
          <p:cNvSpPr txBox="1"/>
          <p:nvPr>
            <p:ph type="title"/>
          </p:nvPr>
        </p:nvSpPr>
        <p:spPr>
          <a:xfrm>
            <a:off x="598100" y="2152347"/>
            <a:ext cx="8222100" cy="838799"/>
          </a:xfrm>
          <a:prstGeom prst="rect">
            <a:avLst/>
          </a:prstGeom>
        </p:spPr>
        <p:txBody>
          <a:bodyPr anchorCtr="0" anchor="ctr" bIns="91425" lIns="91425" rIns="91425" tIns="91425"/>
          <a:lstStyle>
            <a:lvl1pPr lvl="0">
              <a:spcBef>
                <a:spcPts val="0"/>
              </a:spcBef>
              <a:buClr>
                <a:schemeClr val="lt1"/>
              </a:buClr>
              <a:buSzPct val="100000"/>
              <a:defRPr sz="4200">
                <a:solidFill>
                  <a:schemeClr val="lt1"/>
                </a:solidFill>
              </a:defRPr>
            </a:lvl1pPr>
            <a:lvl2pPr lvl="1">
              <a:spcBef>
                <a:spcPts val="0"/>
              </a:spcBef>
              <a:buClr>
                <a:schemeClr val="lt1"/>
              </a:buClr>
              <a:buSzPct val="100000"/>
              <a:defRPr sz="4200">
                <a:solidFill>
                  <a:schemeClr val="lt1"/>
                </a:solidFill>
              </a:defRPr>
            </a:lvl2pPr>
            <a:lvl3pPr lvl="2">
              <a:spcBef>
                <a:spcPts val="0"/>
              </a:spcBef>
              <a:buClr>
                <a:schemeClr val="lt1"/>
              </a:buClr>
              <a:buSzPct val="100000"/>
              <a:defRPr sz="4200">
                <a:solidFill>
                  <a:schemeClr val="lt1"/>
                </a:solidFill>
              </a:defRPr>
            </a:lvl3pPr>
            <a:lvl4pPr lvl="3">
              <a:spcBef>
                <a:spcPts val="0"/>
              </a:spcBef>
              <a:buClr>
                <a:schemeClr val="lt1"/>
              </a:buClr>
              <a:buSzPct val="100000"/>
              <a:defRPr sz="4200">
                <a:solidFill>
                  <a:schemeClr val="lt1"/>
                </a:solidFill>
              </a:defRPr>
            </a:lvl4pPr>
            <a:lvl5pPr lvl="4">
              <a:spcBef>
                <a:spcPts val="0"/>
              </a:spcBef>
              <a:buClr>
                <a:schemeClr val="lt1"/>
              </a:buClr>
              <a:buSzPct val="100000"/>
              <a:defRPr sz="4200">
                <a:solidFill>
                  <a:schemeClr val="lt1"/>
                </a:solidFill>
              </a:defRPr>
            </a:lvl5pPr>
            <a:lvl6pPr lvl="5">
              <a:spcBef>
                <a:spcPts val="0"/>
              </a:spcBef>
              <a:buClr>
                <a:schemeClr val="lt1"/>
              </a:buClr>
              <a:buSzPct val="100000"/>
              <a:defRPr sz="4200">
                <a:solidFill>
                  <a:schemeClr val="lt1"/>
                </a:solidFill>
              </a:defRPr>
            </a:lvl6pPr>
            <a:lvl7pPr lvl="6">
              <a:spcBef>
                <a:spcPts val="0"/>
              </a:spcBef>
              <a:buClr>
                <a:schemeClr val="lt1"/>
              </a:buClr>
              <a:buSzPct val="100000"/>
              <a:defRPr sz="4200">
                <a:solidFill>
                  <a:schemeClr val="lt1"/>
                </a:solidFill>
              </a:defRPr>
            </a:lvl7pPr>
            <a:lvl8pPr lvl="7">
              <a:spcBef>
                <a:spcPts val="0"/>
              </a:spcBef>
              <a:buClr>
                <a:schemeClr val="lt1"/>
              </a:buClr>
              <a:buSzPct val="100000"/>
              <a:defRPr sz="4200">
                <a:solidFill>
                  <a:schemeClr val="lt1"/>
                </a:solidFill>
              </a:defRPr>
            </a:lvl8pPr>
            <a:lvl9pPr lvl="8">
              <a:spcBef>
                <a:spcPts val="0"/>
              </a:spcBef>
              <a:buClr>
                <a:schemeClr val="lt1"/>
              </a:buClr>
              <a:buSzPct val="100000"/>
              <a:defRPr sz="4200">
                <a:solidFill>
                  <a:schemeClr val="lt1"/>
                </a:solidFill>
              </a:defRPr>
            </a:lvl9pPr>
          </a:lstStyle>
          <a:p/>
        </p:txBody>
      </p:sp>
      <p:sp>
        <p:nvSpPr>
          <p:cNvPr id="27" name="Shape 27"/>
          <p:cNvSpPr txBox="1"/>
          <p:nvPr>
            <p:ph idx="12" type="sldNum"/>
          </p:nvPr>
        </p:nvSpPr>
        <p:spPr>
          <a:xfrm>
            <a:off x="8460431" y="4651190"/>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28" name="Shape 28"/>
        <p:cNvGrpSpPr/>
        <p:nvPr/>
      </p:nvGrpSpPr>
      <p:grpSpPr>
        <a:xfrm>
          <a:off x="0" y="0"/>
          <a:ext cx="0" cy="0"/>
          <a:chOff x="0" y="0"/>
          <a:chExt cx="0" cy="0"/>
        </a:xfrm>
      </p:grpSpPr>
      <p:grpSp>
        <p:nvGrpSpPr>
          <p:cNvPr id="29" name="Shape 29"/>
          <p:cNvGrpSpPr/>
          <p:nvPr/>
        </p:nvGrpSpPr>
        <p:grpSpPr>
          <a:xfrm>
            <a:off x="0" y="3903669"/>
            <a:ext cx="9144000" cy="1239924"/>
            <a:chOff x="0" y="3903669"/>
            <a:chExt cx="9144000" cy="1239924"/>
          </a:xfrm>
        </p:grpSpPr>
        <p:sp>
          <p:nvSpPr>
            <p:cNvPr id="30" name="Shape 30"/>
            <p:cNvSpPr/>
            <p:nvPr/>
          </p:nvSpPr>
          <p:spPr>
            <a:xfrm>
              <a:off x="8154895" y="3903669"/>
              <a:ext cx="989099" cy="987899"/>
            </a:xfrm>
            <a:prstGeom prst="rtTriangle">
              <a:avLst/>
            </a:prstGeom>
            <a:solidFill>
              <a:schemeClr val="accent5"/>
            </a:solidFill>
            <a:ln>
              <a:noFill/>
            </a:ln>
          </p:spPr>
          <p:txBody>
            <a:bodyPr anchorCtr="0" anchor="ctr" bIns="91425" lIns="91425" rIns="91425" tIns="91425">
              <a:noAutofit/>
            </a:bodyPr>
            <a:lstStyle/>
            <a:p>
              <a:pPr lvl="0">
                <a:spcBef>
                  <a:spcPts val="0"/>
                </a:spcBef>
                <a:buNone/>
              </a:pPr>
              <a:r>
                <a:t/>
              </a:r>
              <a:endParaRPr/>
            </a:p>
          </p:txBody>
        </p:sp>
        <p:sp>
          <p:nvSpPr>
            <p:cNvPr id="31" name="Shape 31"/>
            <p:cNvSpPr/>
            <p:nvPr/>
          </p:nvSpPr>
          <p:spPr>
            <a:xfrm flipH="1">
              <a:off x="6181162" y="3903669"/>
              <a:ext cx="989099" cy="987899"/>
            </a:xfrm>
            <a:prstGeom prst="rtTriangle">
              <a:avLst/>
            </a:prstGeom>
            <a:solidFill>
              <a:schemeClr val="accent5"/>
            </a:solidFill>
            <a:ln>
              <a:noFill/>
            </a:ln>
          </p:spPr>
          <p:txBody>
            <a:bodyPr anchorCtr="0" anchor="ctr" bIns="91425" lIns="91425" rIns="91425" tIns="91425">
              <a:noAutofit/>
            </a:bodyPr>
            <a:lstStyle/>
            <a:p>
              <a:pPr lvl="0">
                <a:spcBef>
                  <a:spcPts val="0"/>
                </a:spcBef>
                <a:buNone/>
              </a:pPr>
              <a:r>
                <a:t/>
              </a:r>
              <a:endParaRPr/>
            </a:p>
          </p:txBody>
        </p:sp>
        <p:sp>
          <p:nvSpPr>
            <p:cNvPr id="32" name="Shape 32"/>
            <p:cNvSpPr/>
            <p:nvPr/>
          </p:nvSpPr>
          <p:spPr>
            <a:xfrm>
              <a:off x="7170274" y="3903669"/>
              <a:ext cx="989099" cy="987899"/>
            </a:xfrm>
            <a:prstGeom prst="rect">
              <a:avLst/>
            </a:prstGeom>
            <a:solidFill>
              <a:schemeClr val="accent4"/>
            </a:solidFill>
            <a:ln>
              <a:noFill/>
            </a:ln>
          </p:spPr>
          <p:txBody>
            <a:bodyPr anchorCtr="0" anchor="ctr" bIns="91425" lIns="91425" rIns="91425" tIns="91425">
              <a:noAutofit/>
            </a:bodyPr>
            <a:lstStyle/>
            <a:p>
              <a:pPr lvl="0">
                <a:spcBef>
                  <a:spcPts val="0"/>
                </a:spcBef>
                <a:buNone/>
              </a:pPr>
              <a:r>
                <a:t/>
              </a:r>
              <a:endParaRPr/>
            </a:p>
          </p:txBody>
        </p:sp>
        <p:sp>
          <p:nvSpPr>
            <p:cNvPr id="33" name="Shape 33"/>
            <p:cNvSpPr/>
            <p:nvPr/>
          </p:nvSpPr>
          <p:spPr>
            <a:xfrm rot="10800000">
              <a:off x="8154757" y="3903682"/>
              <a:ext cx="989099" cy="987899"/>
            </a:xfrm>
            <a:prstGeom prst="rtTriangle">
              <a:avLst/>
            </a:prstGeom>
            <a:solidFill>
              <a:schemeClr val="accent3"/>
            </a:solidFill>
            <a:ln>
              <a:noFill/>
            </a:ln>
          </p:spPr>
          <p:txBody>
            <a:bodyPr anchorCtr="0" anchor="ctr" bIns="91425" lIns="91425" rIns="91425" tIns="91425">
              <a:noAutofit/>
            </a:bodyPr>
            <a:lstStyle/>
            <a:p>
              <a:pPr lvl="0">
                <a:spcBef>
                  <a:spcPts val="0"/>
                </a:spcBef>
                <a:buNone/>
              </a:pPr>
              <a:r>
                <a:t/>
              </a:r>
              <a:endParaRPr/>
            </a:p>
          </p:txBody>
        </p:sp>
        <p:sp>
          <p:nvSpPr>
            <p:cNvPr id="34" name="Shape 34"/>
            <p:cNvSpPr/>
            <p:nvPr/>
          </p:nvSpPr>
          <p:spPr>
            <a:xfrm>
              <a:off x="0" y="4891594"/>
              <a:ext cx="9144000" cy="251999"/>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grpSp>
      <p:sp>
        <p:nvSpPr>
          <p:cNvPr id="35" name="Shape 35"/>
          <p:cNvSpPr txBox="1"/>
          <p:nvPr>
            <p:ph type="title"/>
          </p:nvPr>
        </p:nvSpPr>
        <p:spPr>
          <a:xfrm>
            <a:off x="311700" y="410000"/>
            <a:ext cx="8520599" cy="6078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6" name="Shape 36"/>
          <p:cNvSpPr txBox="1"/>
          <p:nvPr>
            <p:ph idx="1" type="body"/>
          </p:nvPr>
        </p:nvSpPr>
        <p:spPr>
          <a:xfrm>
            <a:off x="311700" y="1229875"/>
            <a:ext cx="8520599" cy="33390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7" name="Shape 37"/>
          <p:cNvSpPr txBox="1"/>
          <p:nvPr>
            <p:ph idx="12" type="sldNum"/>
          </p:nvPr>
        </p:nvSpPr>
        <p:spPr>
          <a:xfrm>
            <a:off x="8460431" y="4651190"/>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38" name="Shape 38"/>
        <p:cNvGrpSpPr/>
        <p:nvPr/>
      </p:nvGrpSpPr>
      <p:grpSpPr>
        <a:xfrm>
          <a:off x="0" y="0"/>
          <a:ext cx="0" cy="0"/>
          <a:chOff x="0" y="0"/>
          <a:chExt cx="0" cy="0"/>
        </a:xfrm>
      </p:grpSpPr>
      <p:sp>
        <p:nvSpPr>
          <p:cNvPr id="39" name="Shape 39"/>
          <p:cNvSpPr txBox="1"/>
          <p:nvPr>
            <p:ph type="title"/>
          </p:nvPr>
        </p:nvSpPr>
        <p:spPr>
          <a:xfrm>
            <a:off x="311700" y="410000"/>
            <a:ext cx="8520599" cy="6078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0" name="Shape 40"/>
          <p:cNvSpPr txBox="1"/>
          <p:nvPr>
            <p:ph idx="1" type="body"/>
          </p:nvPr>
        </p:nvSpPr>
        <p:spPr>
          <a:xfrm>
            <a:off x="311700" y="1229975"/>
            <a:ext cx="3999899" cy="33390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41" name="Shape 41"/>
          <p:cNvSpPr txBox="1"/>
          <p:nvPr>
            <p:ph idx="2" type="body"/>
          </p:nvPr>
        </p:nvSpPr>
        <p:spPr>
          <a:xfrm>
            <a:off x="4832400" y="1229975"/>
            <a:ext cx="3999899" cy="33390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42" name="Shape 42"/>
          <p:cNvSpPr txBox="1"/>
          <p:nvPr>
            <p:ph idx="12" type="sldNum"/>
          </p:nvPr>
        </p:nvSpPr>
        <p:spPr>
          <a:xfrm>
            <a:off x="8460431" y="4651190"/>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dk2"/>
                </a:solidFill>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43" name="Shape 43"/>
        <p:cNvGrpSpPr/>
        <p:nvPr/>
      </p:nvGrpSpPr>
      <p:grpSpPr>
        <a:xfrm>
          <a:off x="0" y="0"/>
          <a:ext cx="0" cy="0"/>
          <a:chOff x="0" y="0"/>
          <a:chExt cx="0" cy="0"/>
        </a:xfrm>
      </p:grpSpPr>
      <p:sp>
        <p:nvSpPr>
          <p:cNvPr id="44" name="Shape 44"/>
          <p:cNvSpPr txBox="1"/>
          <p:nvPr>
            <p:ph type="title"/>
          </p:nvPr>
        </p:nvSpPr>
        <p:spPr>
          <a:xfrm>
            <a:off x="311700" y="410000"/>
            <a:ext cx="8520599" cy="6078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5" name="Shape 45"/>
          <p:cNvSpPr txBox="1"/>
          <p:nvPr>
            <p:ph idx="12" type="sldNum"/>
          </p:nvPr>
        </p:nvSpPr>
        <p:spPr>
          <a:xfrm>
            <a:off x="8460431" y="4651190"/>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dk2"/>
                </a:solidFill>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46" name="Shape 46"/>
        <p:cNvGrpSpPr/>
        <p:nvPr/>
      </p:nvGrpSpPr>
      <p:grpSpPr>
        <a:xfrm>
          <a:off x="0" y="0"/>
          <a:ext cx="0" cy="0"/>
          <a:chOff x="0" y="0"/>
          <a:chExt cx="0" cy="0"/>
        </a:xfrm>
      </p:grpSpPr>
      <p:sp>
        <p:nvSpPr>
          <p:cNvPr id="47" name="Shape 47"/>
          <p:cNvSpPr txBox="1"/>
          <p:nvPr>
            <p:ph type="title"/>
          </p:nvPr>
        </p:nvSpPr>
        <p:spPr>
          <a:xfrm>
            <a:off x="311700" y="555600"/>
            <a:ext cx="2807999" cy="755699"/>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48" name="Shape 48"/>
          <p:cNvSpPr txBox="1"/>
          <p:nvPr>
            <p:ph idx="1" type="body"/>
          </p:nvPr>
        </p:nvSpPr>
        <p:spPr>
          <a:xfrm>
            <a:off x="311700" y="1465804"/>
            <a:ext cx="2807999" cy="3103199"/>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49" name="Shape 49"/>
          <p:cNvSpPr txBox="1"/>
          <p:nvPr>
            <p:ph idx="12" type="sldNum"/>
          </p:nvPr>
        </p:nvSpPr>
        <p:spPr>
          <a:xfrm>
            <a:off x="8460431" y="4651190"/>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dk2"/>
                </a:solidFill>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accent4"/>
        </a:solidFill>
      </p:bgPr>
    </p:bg>
    <p:spTree>
      <p:nvGrpSpPr>
        <p:cNvPr id="50" name="Shape 50"/>
        <p:cNvGrpSpPr/>
        <p:nvPr/>
      </p:nvGrpSpPr>
      <p:grpSpPr>
        <a:xfrm>
          <a:off x="0" y="0"/>
          <a:ext cx="0" cy="0"/>
          <a:chOff x="0" y="0"/>
          <a:chExt cx="0" cy="0"/>
        </a:xfrm>
      </p:grpSpPr>
      <p:grpSp>
        <p:nvGrpSpPr>
          <p:cNvPr id="51" name="Shape 51"/>
          <p:cNvGrpSpPr/>
          <p:nvPr/>
        </p:nvGrpSpPr>
        <p:grpSpPr>
          <a:xfrm>
            <a:off x="6098378" y="4"/>
            <a:ext cx="3045625" cy="2030570"/>
            <a:chOff x="6098378" y="4"/>
            <a:chExt cx="3045625" cy="2030570"/>
          </a:xfrm>
        </p:grpSpPr>
        <p:sp>
          <p:nvSpPr>
            <p:cNvPr id="52" name="Shape 52"/>
            <p:cNvSpPr/>
            <p:nvPr/>
          </p:nvSpPr>
          <p:spPr>
            <a:xfrm>
              <a:off x="8128803" y="15"/>
              <a:ext cx="1015200" cy="1015200"/>
            </a:xfrm>
            <a:prstGeom prst="rect">
              <a:avLst/>
            </a:prstGeom>
            <a:solidFill>
              <a:schemeClr val="accent3"/>
            </a:solidFill>
            <a:ln>
              <a:noFill/>
            </a:ln>
          </p:spPr>
          <p:txBody>
            <a:bodyPr anchorCtr="0" anchor="ctr" bIns="91425" lIns="91425" rIns="91425" tIns="91425">
              <a:noAutofit/>
            </a:bodyPr>
            <a:lstStyle/>
            <a:p>
              <a:pPr lvl="0">
                <a:spcBef>
                  <a:spcPts val="0"/>
                </a:spcBef>
                <a:buNone/>
              </a:pPr>
              <a:r>
                <a:t/>
              </a:r>
              <a:endParaRPr/>
            </a:p>
          </p:txBody>
        </p:sp>
        <p:sp>
          <p:nvSpPr>
            <p:cNvPr id="53" name="Shape 53"/>
            <p:cNvSpPr/>
            <p:nvPr/>
          </p:nvSpPr>
          <p:spPr>
            <a:xfrm flipH="1">
              <a:off x="7113463" y="4"/>
              <a:ext cx="1015200" cy="1015200"/>
            </a:xfrm>
            <a:prstGeom prst="rtTriangle">
              <a:avLst/>
            </a:prstGeom>
            <a:solidFill>
              <a:schemeClr val="accent5"/>
            </a:solidFill>
            <a:ln>
              <a:noFill/>
            </a:ln>
          </p:spPr>
          <p:txBody>
            <a:bodyPr anchorCtr="0" anchor="ctr" bIns="91425" lIns="91425" rIns="91425" tIns="91425">
              <a:noAutofit/>
            </a:bodyPr>
            <a:lstStyle/>
            <a:p>
              <a:pPr lvl="0">
                <a:spcBef>
                  <a:spcPts val="0"/>
                </a:spcBef>
                <a:buNone/>
              </a:pPr>
              <a:r>
                <a:t/>
              </a:r>
              <a:endParaRPr/>
            </a:p>
          </p:txBody>
        </p:sp>
        <p:sp>
          <p:nvSpPr>
            <p:cNvPr id="54" name="Shape 54"/>
            <p:cNvSpPr/>
            <p:nvPr/>
          </p:nvSpPr>
          <p:spPr>
            <a:xfrm flipH="1" rot="10800000">
              <a:off x="7113588" y="106"/>
              <a:ext cx="1015200" cy="1015200"/>
            </a:xfrm>
            <a:prstGeom prst="rtTriangle">
              <a:avLst/>
            </a:prstGeom>
            <a:solidFill>
              <a:schemeClr val="accent3"/>
            </a:solidFill>
            <a:ln>
              <a:noFill/>
            </a:ln>
          </p:spPr>
          <p:txBody>
            <a:bodyPr anchorCtr="0" anchor="ctr" bIns="91425" lIns="91425" rIns="91425" tIns="91425">
              <a:noAutofit/>
            </a:bodyPr>
            <a:lstStyle/>
            <a:p>
              <a:pPr lvl="0">
                <a:spcBef>
                  <a:spcPts val="0"/>
                </a:spcBef>
                <a:buNone/>
              </a:pPr>
              <a:r>
                <a:t/>
              </a:r>
              <a:endParaRPr/>
            </a:p>
          </p:txBody>
        </p:sp>
        <p:sp>
          <p:nvSpPr>
            <p:cNvPr id="55" name="Shape 55"/>
            <p:cNvSpPr/>
            <p:nvPr/>
          </p:nvSpPr>
          <p:spPr>
            <a:xfrm rot="10800000">
              <a:off x="6098378" y="96"/>
              <a:ext cx="1015200" cy="1015200"/>
            </a:xfrm>
            <a:prstGeom prst="rtTriangle">
              <a:avLst/>
            </a:prstGeom>
            <a:solidFill>
              <a:schemeClr val="accent5"/>
            </a:solidFill>
            <a:ln>
              <a:noFill/>
            </a:ln>
          </p:spPr>
          <p:txBody>
            <a:bodyPr anchorCtr="0" anchor="ctr" bIns="91425" lIns="91425" rIns="91425" tIns="91425">
              <a:noAutofit/>
            </a:bodyPr>
            <a:lstStyle/>
            <a:p>
              <a:pPr lvl="0">
                <a:spcBef>
                  <a:spcPts val="0"/>
                </a:spcBef>
                <a:buNone/>
              </a:pPr>
              <a:r>
                <a:t/>
              </a:r>
              <a:endParaRPr/>
            </a:p>
          </p:txBody>
        </p:sp>
        <p:sp>
          <p:nvSpPr>
            <p:cNvPr id="56" name="Shape 56"/>
            <p:cNvSpPr/>
            <p:nvPr/>
          </p:nvSpPr>
          <p:spPr>
            <a:xfrm rot="10800000">
              <a:off x="8128789" y="1015375"/>
              <a:ext cx="1015200" cy="1015200"/>
            </a:xfrm>
            <a:prstGeom prst="rtTriangle">
              <a:avLst/>
            </a:prstGeom>
            <a:solidFill>
              <a:schemeClr val="accent5"/>
            </a:solidFill>
            <a:ln>
              <a:noFill/>
            </a:ln>
          </p:spPr>
          <p:txBody>
            <a:bodyPr anchorCtr="0" anchor="ctr" bIns="91425" lIns="91425" rIns="91425" tIns="91425">
              <a:noAutofit/>
            </a:bodyPr>
            <a:lstStyle/>
            <a:p>
              <a:pPr lvl="0">
                <a:spcBef>
                  <a:spcPts val="0"/>
                </a:spcBef>
                <a:buNone/>
              </a:pPr>
              <a:r>
                <a:t/>
              </a:r>
              <a:endParaRPr/>
            </a:p>
          </p:txBody>
        </p:sp>
      </p:grpSp>
      <p:sp>
        <p:nvSpPr>
          <p:cNvPr id="57" name="Shape 57"/>
          <p:cNvSpPr txBox="1"/>
          <p:nvPr>
            <p:ph type="title"/>
          </p:nvPr>
        </p:nvSpPr>
        <p:spPr>
          <a:xfrm>
            <a:off x="490250" y="526350"/>
            <a:ext cx="5618700" cy="4090800"/>
          </a:xfrm>
          <a:prstGeom prst="rect">
            <a:avLst/>
          </a:prstGeom>
        </p:spPr>
        <p:txBody>
          <a:bodyPr anchorCtr="0" anchor="ctr" bIns="91425" lIns="91425" rIns="91425" tIns="91425"/>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p:txBody>
      </p:sp>
      <p:sp>
        <p:nvSpPr>
          <p:cNvPr id="58" name="Shape 58"/>
          <p:cNvSpPr txBox="1"/>
          <p:nvPr>
            <p:ph idx="12" type="sldNum"/>
          </p:nvPr>
        </p:nvSpPr>
        <p:spPr>
          <a:xfrm>
            <a:off x="8460431" y="4651190"/>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59" name="Shape 59"/>
        <p:cNvGrpSpPr/>
        <p:nvPr/>
      </p:nvGrpSpPr>
      <p:grpSpPr>
        <a:xfrm>
          <a:off x="0" y="0"/>
          <a:ext cx="0" cy="0"/>
          <a:chOff x="0" y="0"/>
          <a:chExt cx="0" cy="0"/>
        </a:xfrm>
      </p:grpSpPr>
      <p:sp>
        <p:nvSpPr>
          <p:cNvPr id="60" name="Shape 60"/>
          <p:cNvSpPr/>
          <p:nvPr/>
        </p:nvSpPr>
        <p:spPr>
          <a:xfrm>
            <a:off x="4572000" y="-175"/>
            <a:ext cx="4572000" cy="5143499"/>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cxnSp>
        <p:nvCxnSpPr>
          <p:cNvPr id="61" name="Shape 61"/>
          <p:cNvCxnSpPr/>
          <p:nvPr/>
        </p:nvCxnSpPr>
        <p:spPr>
          <a:xfrm>
            <a:off x="5029675" y="4495500"/>
            <a:ext cx="468300" cy="0"/>
          </a:xfrm>
          <a:prstGeom prst="straightConnector1">
            <a:avLst/>
          </a:prstGeom>
          <a:noFill/>
          <a:ln cap="flat" cmpd="sng" w="19050">
            <a:solidFill>
              <a:schemeClr val="lt1"/>
            </a:solidFill>
            <a:prstDash val="solid"/>
            <a:round/>
            <a:headEnd len="med" w="med" type="none"/>
            <a:tailEnd len="med" w="med" type="none"/>
          </a:ln>
        </p:spPr>
      </p:cxnSp>
      <p:sp>
        <p:nvSpPr>
          <p:cNvPr id="62" name="Shape 62"/>
          <p:cNvSpPr txBox="1"/>
          <p:nvPr>
            <p:ph type="title"/>
          </p:nvPr>
        </p:nvSpPr>
        <p:spPr>
          <a:xfrm>
            <a:off x="265500" y="1151100"/>
            <a:ext cx="4045199" cy="1564499"/>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63" name="Shape 63"/>
          <p:cNvSpPr txBox="1"/>
          <p:nvPr>
            <p:ph idx="1" type="subTitle"/>
          </p:nvPr>
        </p:nvSpPr>
        <p:spPr>
          <a:xfrm>
            <a:off x="265500" y="2769001"/>
            <a:ext cx="4045199" cy="1269299"/>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64" name="Shape 64"/>
          <p:cNvSpPr txBox="1"/>
          <p:nvPr>
            <p:ph idx="2" type="body"/>
          </p:nvPr>
        </p:nvSpPr>
        <p:spPr>
          <a:xfrm>
            <a:off x="4939500" y="724200"/>
            <a:ext cx="3837000" cy="3695099"/>
          </a:xfrm>
          <a:prstGeom prst="rect">
            <a:avLst/>
          </a:prstGeom>
        </p:spPr>
        <p:txBody>
          <a:bodyPr anchorCtr="0" anchor="ctr" bIns="91425" lIns="91425" rIns="91425" tIns="91425"/>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p:txBody>
      </p:sp>
      <p:sp>
        <p:nvSpPr>
          <p:cNvPr id="65" name="Shape 65"/>
          <p:cNvSpPr txBox="1"/>
          <p:nvPr>
            <p:ph idx="12" type="sldNum"/>
          </p:nvPr>
        </p:nvSpPr>
        <p:spPr>
          <a:xfrm>
            <a:off x="8460431" y="4651190"/>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66" name="Shape 66"/>
        <p:cNvGrpSpPr/>
        <p:nvPr/>
      </p:nvGrpSpPr>
      <p:grpSpPr>
        <a:xfrm>
          <a:off x="0" y="0"/>
          <a:ext cx="0" cy="0"/>
          <a:chOff x="0" y="0"/>
          <a:chExt cx="0" cy="0"/>
        </a:xfrm>
      </p:grpSpPr>
      <p:sp>
        <p:nvSpPr>
          <p:cNvPr id="67" name="Shape 67"/>
          <p:cNvSpPr txBox="1"/>
          <p:nvPr>
            <p:ph idx="1" type="body"/>
          </p:nvPr>
        </p:nvSpPr>
        <p:spPr>
          <a:xfrm>
            <a:off x="319500" y="4230575"/>
            <a:ext cx="5998800" cy="598799"/>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68" name="Shape 68"/>
          <p:cNvSpPr txBox="1"/>
          <p:nvPr>
            <p:ph idx="12" type="sldNum"/>
          </p:nvPr>
        </p:nvSpPr>
        <p:spPr>
          <a:xfrm>
            <a:off x="8460431" y="4651190"/>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dk2"/>
                </a:solidFill>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10000"/>
            <a:ext cx="8520599" cy="607800"/>
          </a:xfrm>
          <a:prstGeom prst="rect">
            <a:avLst/>
          </a:prstGeom>
          <a:noFill/>
          <a:ln>
            <a:noFill/>
          </a:ln>
        </p:spPr>
        <p:txBody>
          <a:bodyPr anchorCtr="0" anchor="t" bIns="91425" lIns="91425" rIns="91425" tIns="91425"/>
          <a:lstStyle>
            <a:lvl1pPr lvl="0">
              <a:spcBef>
                <a:spcPts val="0"/>
              </a:spcBef>
              <a:buClr>
                <a:schemeClr val="dk1"/>
              </a:buClr>
              <a:buSzPct val="100000"/>
              <a:buFont typeface="Roboto"/>
              <a:buNone/>
              <a:defRPr sz="3000">
                <a:solidFill>
                  <a:schemeClr val="dk1"/>
                </a:solidFill>
                <a:latin typeface="Roboto"/>
                <a:ea typeface="Roboto"/>
                <a:cs typeface="Roboto"/>
                <a:sym typeface="Roboto"/>
              </a:defRPr>
            </a:lvl1pPr>
            <a:lvl2pPr lvl="1">
              <a:spcBef>
                <a:spcPts val="0"/>
              </a:spcBef>
              <a:buClr>
                <a:schemeClr val="dk1"/>
              </a:buClr>
              <a:buSzPct val="100000"/>
              <a:buFont typeface="Roboto"/>
              <a:buNone/>
              <a:defRPr sz="3000">
                <a:solidFill>
                  <a:schemeClr val="dk1"/>
                </a:solidFill>
                <a:latin typeface="Roboto"/>
                <a:ea typeface="Roboto"/>
                <a:cs typeface="Roboto"/>
                <a:sym typeface="Roboto"/>
              </a:defRPr>
            </a:lvl2pPr>
            <a:lvl3pPr lvl="2">
              <a:spcBef>
                <a:spcPts val="0"/>
              </a:spcBef>
              <a:buClr>
                <a:schemeClr val="dk1"/>
              </a:buClr>
              <a:buSzPct val="100000"/>
              <a:buFont typeface="Roboto"/>
              <a:buNone/>
              <a:defRPr sz="3000">
                <a:solidFill>
                  <a:schemeClr val="dk1"/>
                </a:solidFill>
                <a:latin typeface="Roboto"/>
                <a:ea typeface="Roboto"/>
                <a:cs typeface="Roboto"/>
                <a:sym typeface="Roboto"/>
              </a:defRPr>
            </a:lvl3pPr>
            <a:lvl4pPr lvl="3">
              <a:spcBef>
                <a:spcPts val="0"/>
              </a:spcBef>
              <a:buClr>
                <a:schemeClr val="dk1"/>
              </a:buClr>
              <a:buSzPct val="100000"/>
              <a:buFont typeface="Roboto"/>
              <a:buNone/>
              <a:defRPr sz="3000">
                <a:solidFill>
                  <a:schemeClr val="dk1"/>
                </a:solidFill>
                <a:latin typeface="Roboto"/>
                <a:ea typeface="Roboto"/>
                <a:cs typeface="Roboto"/>
                <a:sym typeface="Roboto"/>
              </a:defRPr>
            </a:lvl4pPr>
            <a:lvl5pPr lvl="4">
              <a:spcBef>
                <a:spcPts val="0"/>
              </a:spcBef>
              <a:buClr>
                <a:schemeClr val="dk1"/>
              </a:buClr>
              <a:buSzPct val="100000"/>
              <a:buFont typeface="Roboto"/>
              <a:buNone/>
              <a:defRPr sz="3000">
                <a:solidFill>
                  <a:schemeClr val="dk1"/>
                </a:solidFill>
                <a:latin typeface="Roboto"/>
                <a:ea typeface="Roboto"/>
                <a:cs typeface="Roboto"/>
                <a:sym typeface="Roboto"/>
              </a:defRPr>
            </a:lvl5pPr>
            <a:lvl6pPr lvl="5">
              <a:spcBef>
                <a:spcPts val="0"/>
              </a:spcBef>
              <a:buClr>
                <a:schemeClr val="dk1"/>
              </a:buClr>
              <a:buSzPct val="100000"/>
              <a:buFont typeface="Roboto"/>
              <a:buNone/>
              <a:defRPr sz="3000">
                <a:solidFill>
                  <a:schemeClr val="dk1"/>
                </a:solidFill>
                <a:latin typeface="Roboto"/>
                <a:ea typeface="Roboto"/>
                <a:cs typeface="Roboto"/>
                <a:sym typeface="Roboto"/>
              </a:defRPr>
            </a:lvl6pPr>
            <a:lvl7pPr lvl="6">
              <a:spcBef>
                <a:spcPts val="0"/>
              </a:spcBef>
              <a:buClr>
                <a:schemeClr val="dk1"/>
              </a:buClr>
              <a:buSzPct val="100000"/>
              <a:buFont typeface="Roboto"/>
              <a:buNone/>
              <a:defRPr sz="3000">
                <a:solidFill>
                  <a:schemeClr val="dk1"/>
                </a:solidFill>
                <a:latin typeface="Roboto"/>
                <a:ea typeface="Roboto"/>
                <a:cs typeface="Roboto"/>
                <a:sym typeface="Roboto"/>
              </a:defRPr>
            </a:lvl7pPr>
            <a:lvl8pPr lvl="7">
              <a:spcBef>
                <a:spcPts val="0"/>
              </a:spcBef>
              <a:buClr>
                <a:schemeClr val="dk1"/>
              </a:buClr>
              <a:buSzPct val="100000"/>
              <a:buFont typeface="Roboto"/>
              <a:buNone/>
              <a:defRPr sz="3000">
                <a:solidFill>
                  <a:schemeClr val="dk1"/>
                </a:solidFill>
                <a:latin typeface="Roboto"/>
                <a:ea typeface="Roboto"/>
                <a:cs typeface="Roboto"/>
                <a:sym typeface="Roboto"/>
              </a:defRPr>
            </a:lvl8pPr>
            <a:lvl9pPr lvl="8">
              <a:spcBef>
                <a:spcPts val="0"/>
              </a:spcBef>
              <a:buClr>
                <a:schemeClr val="dk1"/>
              </a:buClr>
              <a:buSzPct val="100000"/>
              <a:buFont typeface="Roboto"/>
              <a:buNone/>
              <a:defRPr sz="3000">
                <a:solidFill>
                  <a:schemeClr val="dk1"/>
                </a:solidFill>
                <a:latin typeface="Roboto"/>
                <a:ea typeface="Roboto"/>
                <a:cs typeface="Roboto"/>
                <a:sym typeface="Roboto"/>
              </a:defRPr>
            </a:lvl9pPr>
          </a:lstStyle>
          <a:p/>
        </p:txBody>
      </p:sp>
      <p:sp>
        <p:nvSpPr>
          <p:cNvPr id="7" name="Shape 7"/>
          <p:cNvSpPr txBox="1"/>
          <p:nvPr>
            <p:ph idx="1" type="body"/>
          </p:nvPr>
        </p:nvSpPr>
        <p:spPr>
          <a:xfrm>
            <a:off x="311700" y="1229875"/>
            <a:ext cx="8520599" cy="33390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buFont typeface="Roboto"/>
              <a:defRPr sz="1800">
                <a:solidFill>
                  <a:schemeClr val="dk2"/>
                </a:solidFill>
                <a:latin typeface="Roboto"/>
                <a:ea typeface="Roboto"/>
                <a:cs typeface="Roboto"/>
                <a:sym typeface="Roboto"/>
              </a:defRPr>
            </a:lvl1pPr>
            <a:lvl2pPr lvl="1">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2pPr>
            <a:lvl3pPr lvl="2">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3pPr>
            <a:lvl4pPr lvl="3">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4pPr>
            <a:lvl5pPr lvl="4">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5pPr>
            <a:lvl6pPr lvl="5">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6pPr>
            <a:lvl7pPr lvl="6">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7pPr>
            <a:lvl8pPr lvl="7">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8pPr>
            <a:lvl9pPr lvl="8">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9pPr>
          </a:lstStyle>
          <a:p/>
        </p:txBody>
      </p:sp>
      <p:sp>
        <p:nvSpPr>
          <p:cNvPr id="8" name="Shape 8"/>
          <p:cNvSpPr txBox="1"/>
          <p:nvPr>
            <p:ph idx="12" type="sldNum"/>
          </p:nvPr>
        </p:nvSpPr>
        <p:spPr>
          <a:xfrm>
            <a:off x="8460431" y="4651190"/>
            <a:ext cx="548699"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lt1"/>
                </a:solidFill>
                <a:latin typeface="Roboto"/>
                <a:ea typeface="Roboto"/>
                <a:cs typeface="Roboto"/>
                <a:sym typeface="Robot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00.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0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0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 Id="rId3" Type="http://schemas.openxmlformats.org/officeDocument/2006/relationships/image" Target="../media/image0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0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C27BA0"/>
        </a:solidFill>
      </p:bgPr>
    </p:bg>
    <p:spTree>
      <p:nvGrpSpPr>
        <p:cNvPr id="84" name="Shape 84"/>
        <p:cNvGrpSpPr/>
        <p:nvPr/>
      </p:nvGrpSpPr>
      <p:grpSpPr>
        <a:xfrm>
          <a:off x="0" y="0"/>
          <a:ext cx="0" cy="0"/>
          <a:chOff x="0" y="0"/>
          <a:chExt cx="0" cy="0"/>
        </a:xfrm>
      </p:grpSpPr>
      <p:sp>
        <p:nvSpPr>
          <p:cNvPr id="85" name="Shape 85"/>
          <p:cNvSpPr txBox="1"/>
          <p:nvPr>
            <p:ph type="title"/>
          </p:nvPr>
        </p:nvSpPr>
        <p:spPr>
          <a:xfrm>
            <a:off x="311700" y="1556400"/>
            <a:ext cx="8520599" cy="2030700"/>
          </a:xfrm>
          <a:prstGeom prst="rect">
            <a:avLst/>
          </a:prstGeom>
        </p:spPr>
        <p:txBody>
          <a:bodyPr anchorCtr="0" anchor="b" bIns="91425" lIns="91425" rIns="91425" tIns="91425">
            <a:noAutofit/>
          </a:bodyPr>
          <a:lstStyle/>
          <a:p>
            <a:pPr lvl="0">
              <a:spcBef>
                <a:spcPts val="0"/>
              </a:spcBef>
              <a:buNone/>
            </a:pPr>
            <a:r>
              <a:rPr lang="en"/>
              <a:t>Henry Moseley</a:t>
            </a:r>
          </a:p>
        </p:txBody>
      </p:sp>
      <p:sp>
        <p:nvSpPr>
          <p:cNvPr id="86" name="Shape 86"/>
          <p:cNvSpPr txBox="1"/>
          <p:nvPr>
            <p:ph idx="1" type="body"/>
          </p:nvPr>
        </p:nvSpPr>
        <p:spPr>
          <a:xfrm>
            <a:off x="311700" y="3497550"/>
            <a:ext cx="8520599" cy="1281900"/>
          </a:xfrm>
          <a:prstGeom prst="rect">
            <a:avLst/>
          </a:prstGeom>
        </p:spPr>
        <p:txBody>
          <a:bodyPr anchorCtr="0" anchor="t" bIns="91425" lIns="91425" rIns="91425" tIns="91425">
            <a:noAutofit/>
          </a:bodyPr>
          <a:lstStyle/>
          <a:p>
            <a:pPr lvl="0">
              <a:spcBef>
                <a:spcPts val="0"/>
              </a:spcBef>
              <a:buNone/>
            </a:pPr>
            <a:r>
              <a:rPr lang="en"/>
              <a:t>By Cherand Hardon, Demontez Watts-Burnett, Khalonji Gibbs, Taya</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0" name="Shape 90"/>
        <p:cNvGrpSpPr/>
        <p:nvPr/>
      </p:nvGrpSpPr>
      <p:grpSpPr>
        <a:xfrm>
          <a:off x="0" y="0"/>
          <a:ext cx="0" cy="0"/>
          <a:chOff x="0" y="0"/>
          <a:chExt cx="0" cy="0"/>
        </a:xfrm>
      </p:grpSpPr>
      <p:sp>
        <p:nvSpPr>
          <p:cNvPr id="91" name="Shape 91"/>
          <p:cNvSpPr txBox="1"/>
          <p:nvPr>
            <p:ph type="title"/>
          </p:nvPr>
        </p:nvSpPr>
        <p:spPr>
          <a:xfrm>
            <a:off x="311700" y="410000"/>
            <a:ext cx="8520599" cy="607800"/>
          </a:xfrm>
          <a:prstGeom prst="rect">
            <a:avLst/>
          </a:prstGeom>
        </p:spPr>
        <p:txBody>
          <a:bodyPr anchorCtr="0" anchor="t" bIns="91425" lIns="91425" rIns="91425" tIns="91425">
            <a:noAutofit/>
          </a:bodyPr>
          <a:lstStyle/>
          <a:p>
            <a:pPr lvl="0">
              <a:spcBef>
                <a:spcPts val="0"/>
              </a:spcBef>
              <a:buNone/>
            </a:pPr>
            <a:r>
              <a:rPr lang="en"/>
              <a:t>Who is Henry Moseley?</a:t>
            </a:r>
          </a:p>
        </p:txBody>
      </p:sp>
      <p:sp>
        <p:nvSpPr>
          <p:cNvPr id="92" name="Shape 92"/>
          <p:cNvSpPr txBox="1"/>
          <p:nvPr>
            <p:ph idx="1" type="body"/>
          </p:nvPr>
        </p:nvSpPr>
        <p:spPr>
          <a:xfrm>
            <a:off x="311696" y="1256379"/>
            <a:ext cx="8520599" cy="3339000"/>
          </a:xfrm>
          <a:prstGeom prst="rect">
            <a:avLst/>
          </a:prstGeom>
        </p:spPr>
        <p:txBody>
          <a:bodyPr anchorCtr="0" anchor="t" bIns="91425" lIns="91425" rIns="91425" tIns="91425">
            <a:noAutofit/>
          </a:bodyPr>
          <a:lstStyle/>
          <a:p>
            <a:pPr indent="-317500" lvl="0" marL="457200" rtl="0">
              <a:spcBef>
                <a:spcPts val="0"/>
              </a:spcBef>
              <a:buClr>
                <a:srgbClr val="252525"/>
              </a:buClr>
              <a:buSzPct val="100000"/>
              <a:buFont typeface="Droid Sans"/>
            </a:pPr>
            <a:r>
              <a:rPr lang="en" sz="1400">
                <a:solidFill>
                  <a:srgbClr val="252525"/>
                </a:solidFill>
                <a:highlight>
                  <a:srgbClr val="FFFFFF"/>
                </a:highlight>
                <a:latin typeface="Droid Sans"/>
                <a:ea typeface="Droid Sans"/>
                <a:cs typeface="Droid Sans"/>
                <a:sym typeface="Droid Sans"/>
              </a:rPr>
              <a:t>born November  23, 1887 and died August 10, 1915</a:t>
            </a:r>
          </a:p>
          <a:p>
            <a:pPr indent="-317500" lvl="0" marL="457200" rtl="0">
              <a:spcBef>
                <a:spcPts val="0"/>
              </a:spcBef>
              <a:buClr>
                <a:srgbClr val="252525"/>
              </a:buClr>
              <a:buSzPct val="100000"/>
              <a:buFont typeface="Droid Sans"/>
            </a:pPr>
            <a:r>
              <a:rPr lang="en" sz="1400">
                <a:latin typeface="Droid Sans"/>
                <a:ea typeface="Droid Sans"/>
                <a:cs typeface="Droid Sans"/>
                <a:sym typeface="Droid Sans"/>
              </a:rPr>
              <a:t>Killed by a Turkish sniper in World War I</a:t>
            </a:r>
          </a:p>
          <a:p>
            <a:pPr indent="-317500" lvl="0" marL="457200">
              <a:spcBef>
                <a:spcPts val="0"/>
              </a:spcBef>
              <a:buSzPct val="100000"/>
              <a:buFont typeface="Droid Sans"/>
            </a:pPr>
            <a:r>
              <a:t/>
            </a:r>
            <a:endParaRPr sz="1400">
              <a:latin typeface="Droid Sans"/>
              <a:ea typeface="Droid Sans"/>
              <a:cs typeface="Droid Sans"/>
              <a:sym typeface="Droid Sans"/>
            </a:endParaRPr>
          </a:p>
        </p:txBody>
      </p:sp>
      <p:pic>
        <p:nvPicPr>
          <p:cNvPr id="93" name="Shape 93"/>
          <p:cNvPicPr preferRelativeResize="0"/>
          <p:nvPr/>
        </p:nvPicPr>
        <p:blipFill>
          <a:blip r:embed="rId3">
            <a:alphaModFix/>
          </a:blip>
          <a:stretch>
            <a:fillRect/>
          </a:stretch>
        </p:blipFill>
        <p:spPr>
          <a:xfrm>
            <a:off x="6586549" y="229599"/>
            <a:ext cx="2245749" cy="3461100"/>
          </a:xfrm>
          <a:prstGeom prst="rect">
            <a:avLst/>
          </a:prstGeom>
          <a:noFill/>
          <a:ln>
            <a:noFill/>
          </a:ln>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7" name="Shape 97"/>
        <p:cNvGrpSpPr/>
        <p:nvPr/>
      </p:nvGrpSpPr>
      <p:grpSpPr>
        <a:xfrm>
          <a:off x="0" y="0"/>
          <a:ext cx="0" cy="0"/>
          <a:chOff x="0" y="0"/>
          <a:chExt cx="0" cy="0"/>
        </a:xfrm>
      </p:grpSpPr>
      <p:sp>
        <p:nvSpPr>
          <p:cNvPr id="98" name="Shape 98"/>
          <p:cNvSpPr txBox="1"/>
          <p:nvPr>
            <p:ph type="title"/>
          </p:nvPr>
        </p:nvSpPr>
        <p:spPr>
          <a:xfrm>
            <a:off x="311700" y="410000"/>
            <a:ext cx="8520599" cy="607800"/>
          </a:xfrm>
          <a:prstGeom prst="rect">
            <a:avLst/>
          </a:prstGeom>
        </p:spPr>
        <p:txBody>
          <a:bodyPr anchorCtr="0" anchor="t" bIns="91425" lIns="91425" rIns="91425" tIns="91425">
            <a:noAutofit/>
          </a:bodyPr>
          <a:lstStyle/>
          <a:p>
            <a:pPr lvl="0">
              <a:spcBef>
                <a:spcPts val="0"/>
              </a:spcBef>
              <a:buNone/>
            </a:pPr>
            <a:r>
              <a:rPr lang="en"/>
              <a:t>What did he discover?</a:t>
            </a:r>
          </a:p>
        </p:txBody>
      </p:sp>
      <p:sp>
        <p:nvSpPr>
          <p:cNvPr id="99" name="Shape 99"/>
          <p:cNvSpPr txBox="1"/>
          <p:nvPr>
            <p:ph idx="1" type="body"/>
          </p:nvPr>
        </p:nvSpPr>
        <p:spPr>
          <a:xfrm>
            <a:off x="311700" y="1229875"/>
            <a:ext cx="8520599" cy="3339000"/>
          </a:xfrm>
          <a:prstGeom prst="rect">
            <a:avLst/>
          </a:prstGeom>
        </p:spPr>
        <p:txBody>
          <a:bodyPr anchorCtr="0" anchor="t" bIns="91425" lIns="91425" rIns="91425" tIns="91425">
            <a:noAutofit/>
          </a:bodyPr>
          <a:lstStyle/>
          <a:p>
            <a:pPr indent="-228600" lvl="0" marL="457200" rtl="0">
              <a:spcBef>
                <a:spcPts val="0"/>
              </a:spcBef>
            </a:pPr>
            <a:r>
              <a:rPr lang="en"/>
              <a:t>Moseley developed the modern concept of  the</a:t>
            </a:r>
          </a:p>
          <a:p>
            <a:pPr lvl="0">
              <a:spcBef>
                <a:spcPts val="0"/>
              </a:spcBef>
              <a:buNone/>
            </a:pPr>
            <a:r>
              <a:rPr lang="en"/>
              <a:t>atomic number.</a:t>
            </a:r>
          </a:p>
        </p:txBody>
      </p:sp>
      <p:pic>
        <p:nvPicPr>
          <p:cNvPr id="100" name="Shape 100"/>
          <p:cNvPicPr preferRelativeResize="0"/>
          <p:nvPr/>
        </p:nvPicPr>
        <p:blipFill>
          <a:blip r:embed="rId3">
            <a:alphaModFix/>
          </a:blip>
          <a:stretch>
            <a:fillRect/>
          </a:stretch>
        </p:blipFill>
        <p:spPr>
          <a:xfrm>
            <a:off x="5741450" y="131950"/>
            <a:ext cx="3333124" cy="2760250"/>
          </a:xfrm>
          <a:prstGeom prst="rect">
            <a:avLst/>
          </a:prstGeom>
          <a:noFill/>
          <a:ln>
            <a:noFill/>
          </a:ln>
        </p:spPr>
      </p:pic>
      <p:sp>
        <p:nvSpPr>
          <p:cNvPr id="101" name="Shape 101"/>
          <p:cNvSpPr/>
          <p:nvPr/>
        </p:nvSpPr>
        <p:spPr>
          <a:xfrm>
            <a:off x="6614591" y="880811"/>
            <a:ext cx="536675" cy="692500"/>
          </a:xfrm>
          <a:custGeom>
            <a:pathLst>
              <a:path extrusionOk="0" h="27700" w="21467">
                <a:moveTo>
                  <a:pt x="611" y="21657"/>
                </a:moveTo>
                <a:cubicBezTo>
                  <a:pt x="6015" y="24604"/>
                  <a:pt x="14570" y="30607"/>
                  <a:pt x="18576" y="25934"/>
                </a:cubicBezTo>
                <a:cubicBezTo>
                  <a:pt x="22112" y="21807"/>
                  <a:pt x="22108" y="14627"/>
                  <a:pt x="19859" y="9680"/>
                </a:cubicBezTo>
                <a:cubicBezTo>
                  <a:pt x="17567" y="4639"/>
                  <a:pt x="11495" y="1790"/>
                  <a:pt x="6172" y="270"/>
                </a:cubicBezTo>
                <a:cubicBezTo>
                  <a:pt x="-1379" y="-1886"/>
                  <a:pt x="-2137" y="20286"/>
                  <a:pt x="4888" y="23795"/>
                </a:cubicBezTo>
              </a:path>
            </a:pathLst>
          </a:custGeom>
          <a:noFill/>
          <a:ln cap="flat" cmpd="sng" w="38100">
            <a:solidFill>
              <a:srgbClr val="3C78D8"/>
            </a:solidFill>
            <a:prstDash val="solid"/>
            <a:round/>
            <a:headEnd len="lg" w="lg" type="none"/>
            <a:tailEnd len="lg" w="lg" type="none"/>
          </a:ln>
        </p:spPr>
      </p:sp>
      <p:sp>
        <p:nvSpPr>
          <p:cNvPr id="102" name="Shape 102"/>
          <p:cNvSpPr/>
          <p:nvPr/>
        </p:nvSpPr>
        <p:spPr>
          <a:xfrm>
            <a:off x="7596193" y="404776"/>
            <a:ext cx="1573825" cy="835650"/>
          </a:xfrm>
          <a:custGeom>
            <a:pathLst>
              <a:path extrusionOk="0" h="33426" w="62953">
                <a:moveTo>
                  <a:pt x="26363" y="33426"/>
                </a:moveTo>
                <a:cubicBezTo>
                  <a:pt x="20890" y="32057"/>
                  <a:pt x="14971" y="30922"/>
                  <a:pt x="10536" y="27438"/>
                </a:cubicBezTo>
                <a:cubicBezTo>
                  <a:pt x="4047" y="22340"/>
                  <a:pt x="-4428" y="7823"/>
                  <a:pt x="2837" y="3912"/>
                </a:cubicBezTo>
                <a:cubicBezTo>
                  <a:pt x="10453" y="-188"/>
                  <a:pt x="19850" y="63"/>
                  <a:pt x="28501" y="63"/>
                </a:cubicBezTo>
                <a:cubicBezTo>
                  <a:pt x="39743" y="63"/>
                  <a:pt x="53986" y="266"/>
                  <a:pt x="61009" y="9045"/>
                </a:cubicBezTo>
                <a:cubicBezTo>
                  <a:pt x="65487" y="14644"/>
                  <a:pt x="61211" y="26818"/>
                  <a:pt x="54593" y="29577"/>
                </a:cubicBezTo>
                <a:cubicBezTo>
                  <a:pt x="45334" y="33435"/>
                  <a:pt x="34682" y="32571"/>
                  <a:pt x="24652" y="32571"/>
                </a:cubicBezTo>
              </a:path>
            </a:pathLst>
          </a:custGeom>
          <a:noFill/>
          <a:ln cap="flat" cmpd="sng" w="38100">
            <a:solidFill>
              <a:srgbClr val="3C78D8"/>
            </a:solidFill>
            <a:prstDash val="solid"/>
            <a:round/>
            <a:headEnd len="lg" w="lg" type="none"/>
            <a:tailEnd len="lg" w="lg" type="none"/>
          </a:ln>
        </p:spPr>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6" name="Shape 106"/>
        <p:cNvGrpSpPr/>
        <p:nvPr/>
      </p:nvGrpSpPr>
      <p:grpSpPr>
        <a:xfrm>
          <a:off x="0" y="0"/>
          <a:ext cx="0" cy="0"/>
          <a:chOff x="0" y="0"/>
          <a:chExt cx="0" cy="0"/>
        </a:xfrm>
      </p:grpSpPr>
      <p:sp>
        <p:nvSpPr>
          <p:cNvPr id="107" name="Shape 107"/>
          <p:cNvSpPr txBox="1"/>
          <p:nvPr>
            <p:ph type="title"/>
          </p:nvPr>
        </p:nvSpPr>
        <p:spPr>
          <a:xfrm>
            <a:off x="311700" y="463450"/>
            <a:ext cx="8520599" cy="607800"/>
          </a:xfrm>
          <a:prstGeom prst="rect">
            <a:avLst/>
          </a:prstGeom>
        </p:spPr>
        <p:txBody>
          <a:bodyPr anchorCtr="0" anchor="t" bIns="91425" lIns="91425" rIns="91425" tIns="91425">
            <a:noAutofit/>
          </a:bodyPr>
          <a:lstStyle/>
          <a:p>
            <a:pPr lvl="0">
              <a:spcBef>
                <a:spcPts val="0"/>
              </a:spcBef>
              <a:buNone/>
            </a:pPr>
            <a:r>
              <a:rPr lang="en"/>
              <a:t>How Moseley changed the model of the atom?</a:t>
            </a:r>
          </a:p>
        </p:txBody>
      </p:sp>
      <p:sp>
        <p:nvSpPr>
          <p:cNvPr id="108" name="Shape 108"/>
          <p:cNvSpPr txBox="1"/>
          <p:nvPr>
            <p:ph idx="1" type="body"/>
          </p:nvPr>
        </p:nvSpPr>
        <p:spPr>
          <a:xfrm>
            <a:off x="311700" y="1229875"/>
            <a:ext cx="8520599" cy="3339000"/>
          </a:xfrm>
          <a:prstGeom prst="rect">
            <a:avLst/>
          </a:prstGeom>
        </p:spPr>
        <p:txBody>
          <a:bodyPr anchorCtr="0" anchor="t" bIns="91425" lIns="91425" rIns="91425" tIns="91425">
            <a:noAutofit/>
          </a:bodyPr>
          <a:lstStyle/>
          <a:p>
            <a:pPr indent="-228600" lvl="0" marL="457200" rtl="0">
              <a:spcBef>
                <a:spcPts val="0"/>
              </a:spcBef>
              <a:buFont typeface="Arial"/>
            </a:pPr>
            <a:r>
              <a:rPr lang="en">
                <a:latin typeface="Arial"/>
                <a:ea typeface="Arial"/>
                <a:cs typeface="Arial"/>
                <a:sym typeface="Arial"/>
              </a:rPr>
              <a:t>Moseley supplied very valuable evidence that this rule (atomic numbers changing by one from element to element) also holds for a number of the lighter elements. </a:t>
            </a:r>
          </a:p>
          <a:p>
            <a:pPr indent="-228600" lvl="0" marL="457200">
              <a:spcBef>
                <a:spcPts val="0"/>
              </a:spcBef>
              <a:buFont typeface="Arial"/>
            </a:pPr>
            <a:r>
              <a:rPr lang="en">
                <a:latin typeface="Arial"/>
                <a:ea typeface="Arial"/>
                <a:cs typeface="Arial"/>
                <a:sym typeface="Arial"/>
              </a:rPr>
              <a:t>Moseley has shown that the variation of wavelength can be simply explained by supposing that the charge on the nucleus increases from element to element by exactly one unit.</a:t>
            </a:r>
          </a:p>
        </p:txBody>
      </p:sp>
      <p:pic>
        <p:nvPicPr>
          <p:cNvPr id="109" name="Shape 109"/>
          <p:cNvPicPr preferRelativeResize="0"/>
          <p:nvPr/>
        </p:nvPicPr>
        <p:blipFill>
          <a:blip r:embed="rId3">
            <a:alphaModFix/>
          </a:blip>
          <a:stretch>
            <a:fillRect/>
          </a:stretch>
        </p:blipFill>
        <p:spPr>
          <a:xfrm>
            <a:off x="1827200" y="3180325"/>
            <a:ext cx="2888574" cy="1710025"/>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3" name="Shape 113"/>
        <p:cNvGrpSpPr/>
        <p:nvPr/>
      </p:nvGrpSpPr>
      <p:grpSpPr>
        <a:xfrm>
          <a:off x="0" y="0"/>
          <a:ext cx="0" cy="0"/>
          <a:chOff x="0" y="0"/>
          <a:chExt cx="0" cy="0"/>
        </a:xfrm>
      </p:grpSpPr>
      <p:sp>
        <p:nvSpPr>
          <p:cNvPr id="114" name="Shape 114"/>
          <p:cNvSpPr txBox="1"/>
          <p:nvPr>
            <p:ph type="title"/>
          </p:nvPr>
        </p:nvSpPr>
        <p:spPr>
          <a:xfrm>
            <a:off x="311700" y="410000"/>
            <a:ext cx="8520599" cy="607800"/>
          </a:xfrm>
          <a:prstGeom prst="rect">
            <a:avLst/>
          </a:prstGeom>
        </p:spPr>
        <p:txBody>
          <a:bodyPr anchorCtr="0" anchor="t" bIns="91425" lIns="91425" rIns="91425" tIns="91425">
            <a:noAutofit/>
          </a:bodyPr>
          <a:lstStyle/>
          <a:p>
            <a:pPr lvl="0">
              <a:spcBef>
                <a:spcPts val="0"/>
              </a:spcBef>
              <a:buNone/>
            </a:pPr>
            <a:r>
              <a:rPr lang="en"/>
              <a:t>How He changed the Atom</a:t>
            </a:r>
          </a:p>
        </p:txBody>
      </p:sp>
      <p:sp>
        <p:nvSpPr>
          <p:cNvPr id="115" name="Shape 115"/>
          <p:cNvSpPr txBox="1"/>
          <p:nvPr>
            <p:ph idx="1" type="body"/>
          </p:nvPr>
        </p:nvSpPr>
        <p:spPr>
          <a:xfrm>
            <a:off x="311700" y="1229975"/>
            <a:ext cx="3999899" cy="3339000"/>
          </a:xfrm>
          <a:prstGeom prst="rect">
            <a:avLst/>
          </a:prstGeom>
        </p:spPr>
        <p:txBody>
          <a:bodyPr anchorCtr="0" anchor="t" bIns="91425" lIns="91425" rIns="91425" tIns="91425">
            <a:noAutofit/>
          </a:bodyPr>
          <a:lstStyle/>
          <a:p>
            <a:pPr indent="-304800" lvl="0" marL="457200" rtl="0">
              <a:spcBef>
                <a:spcPts val="0"/>
              </a:spcBef>
              <a:buSzPct val="100000"/>
              <a:buChar char="●"/>
            </a:pPr>
            <a:r>
              <a:rPr lang="en" sz="1200"/>
              <a:t>Mosley devised a system that allowed him to study  the x-ray diffraction pattern produced by one element in an orderly and efficient arrangement. 	</a:t>
            </a:r>
          </a:p>
          <a:p>
            <a:pPr indent="-304800" lvl="0" marL="457200" rtl="0">
              <a:spcBef>
                <a:spcPts val="0"/>
              </a:spcBef>
              <a:buSzPct val="100000"/>
              <a:buChar char="●"/>
            </a:pPr>
            <a:r>
              <a:rPr lang="en" sz="1200"/>
              <a:t>mosley found that since each element could be assigned to its own unique atomic number any missing numbers missing must mean that an element remains to be discovered for this particular position in the periodic table.</a:t>
            </a:r>
          </a:p>
          <a:p>
            <a:pPr indent="-304800" lvl="0" marL="457200" rtl="0">
              <a:spcBef>
                <a:spcPts val="0"/>
              </a:spcBef>
              <a:buSzPct val="100000"/>
              <a:buChar char="●"/>
            </a:pPr>
            <a:r>
              <a:rPr lang="en" sz="1200"/>
              <a:t>Moseley  created the modern version of the periodic table based on atomic number rather than atomic weight. </a:t>
            </a:r>
          </a:p>
          <a:p>
            <a:pPr indent="-304800" lvl="0" marL="457200" rtl="0">
              <a:spcBef>
                <a:spcPts val="0"/>
              </a:spcBef>
              <a:buSzPct val="100000"/>
              <a:buChar char="●"/>
            </a:pPr>
            <a:r>
              <a:rPr lang="en" sz="1200"/>
              <a:t>Moseley found that when elements were arranged according to their atomic numbers. </a:t>
            </a:r>
          </a:p>
          <a:p>
            <a:pPr indent="-304800" lvl="0" marL="457200" rtl="0">
              <a:spcBef>
                <a:spcPts val="0"/>
              </a:spcBef>
              <a:buSzPct val="100000"/>
              <a:buChar char="●"/>
            </a:pPr>
            <a:r>
              <a:rPr lang="en" sz="1200"/>
              <a:t>Moseley accomplished groundwork for a lot of later development.</a:t>
            </a:r>
          </a:p>
        </p:txBody>
      </p:sp>
      <p:sp>
        <p:nvSpPr>
          <p:cNvPr id="116" name="Shape 116"/>
          <p:cNvSpPr txBox="1"/>
          <p:nvPr>
            <p:ph idx="2" type="body"/>
          </p:nvPr>
        </p:nvSpPr>
        <p:spPr>
          <a:xfrm>
            <a:off x="4832400" y="1229975"/>
            <a:ext cx="3999899" cy="3339000"/>
          </a:xfrm>
          <a:prstGeom prst="rect">
            <a:avLst/>
          </a:prstGeom>
        </p:spPr>
        <p:txBody>
          <a:bodyPr anchorCtr="0" anchor="t" bIns="91425" lIns="91425" rIns="91425" tIns="91425">
            <a:noAutofit/>
          </a:bodyPr>
          <a:lstStyle/>
          <a:p>
            <a:pPr lvl="0">
              <a:spcBef>
                <a:spcPts val="0"/>
              </a:spcBef>
              <a:buNone/>
            </a:pPr>
            <a:r>
              <a:t/>
            </a:r>
            <a:endParaRPr/>
          </a:p>
        </p:txBody>
      </p:sp>
      <p:pic>
        <p:nvPicPr>
          <p:cNvPr id="117" name="Shape 117"/>
          <p:cNvPicPr preferRelativeResize="0"/>
          <p:nvPr/>
        </p:nvPicPr>
        <p:blipFill>
          <a:blip r:embed="rId3">
            <a:alphaModFix/>
          </a:blip>
          <a:stretch>
            <a:fillRect/>
          </a:stretch>
        </p:blipFill>
        <p:spPr>
          <a:xfrm>
            <a:off x="4860675" y="1283200"/>
            <a:ext cx="3943350" cy="3285774"/>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1" name="Shape 121"/>
        <p:cNvGrpSpPr/>
        <p:nvPr/>
      </p:nvGrpSpPr>
      <p:grpSpPr>
        <a:xfrm>
          <a:off x="0" y="0"/>
          <a:ext cx="0" cy="0"/>
          <a:chOff x="0" y="0"/>
          <a:chExt cx="0" cy="0"/>
        </a:xfrm>
      </p:grpSpPr>
      <p:sp>
        <p:nvSpPr>
          <p:cNvPr id="122" name="Shape 122"/>
          <p:cNvSpPr txBox="1"/>
          <p:nvPr>
            <p:ph type="title"/>
          </p:nvPr>
        </p:nvSpPr>
        <p:spPr>
          <a:xfrm>
            <a:off x="311700" y="410000"/>
            <a:ext cx="8520599" cy="607800"/>
          </a:xfrm>
          <a:prstGeom prst="rect">
            <a:avLst/>
          </a:prstGeom>
        </p:spPr>
        <p:txBody>
          <a:bodyPr anchorCtr="0" anchor="t" bIns="91425" lIns="91425" rIns="91425" tIns="91425">
            <a:noAutofit/>
          </a:bodyPr>
          <a:lstStyle/>
          <a:p>
            <a:pPr lvl="0">
              <a:spcBef>
                <a:spcPts val="0"/>
              </a:spcBef>
              <a:buNone/>
            </a:pPr>
            <a:r>
              <a:t/>
            </a:r>
            <a:endParaRPr/>
          </a:p>
        </p:txBody>
      </p:sp>
      <p:sp>
        <p:nvSpPr>
          <p:cNvPr id="123" name="Shape 123"/>
          <p:cNvSpPr txBox="1"/>
          <p:nvPr>
            <p:ph idx="1" type="body"/>
          </p:nvPr>
        </p:nvSpPr>
        <p:spPr>
          <a:xfrm>
            <a:off x="311700" y="1229875"/>
            <a:ext cx="8520599" cy="3339000"/>
          </a:xfrm>
          <a:prstGeom prst="rect">
            <a:avLst/>
          </a:prstGeom>
        </p:spPr>
        <p:txBody>
          <a:bodyPr anchorCtr="0" anchor="t" bIns="91425" lIns="91425" rIns="91425" tIns="91425">
            <a:noAutofit/>
          </a:bodyPr>
          <a:lstStyle/>
          <a:p>
            <a:pPr lvl="0">
              <a:spcBef>
                <a:spcPts val="0"/>
              </a:spcBef>
              <a:buNone/>
            </a:pPr>
            <a:r>
              <a:t/>
            </a:r>
            <a:endParaRPr/>
          </a:p>
        </p:txBody>
      </p:sp>
      <p:pic>
        <p:nvPicPr>
          <p:cNvPr id="124" name="Shape 124"/>
          <p:cNvPicPr preferRelativeResize="0"/>
          <p:nvPr/>
        </p:nvPicPr>
        <p:blipFill>
          <a:blip r:embed="rId3">
            <a:alphaModFix/>
          </a:blip>
          <a:stretch>
            <a:fillRect/>
          </a:stretch>
        </p:blipFill>
        <p:spPr>
          <a:xfrm>
            <a:off x="0" y="0"/>
            <a:ext cx="9144000" cy="5143500"/>
          </a:xfrm>
          <a:prstGeom prst="rect">
            <a:avLst/>
          </a:prstGeom>
          <a:noFill/>
          <a:ln>
            <a:noFill/>
          </a:ln>
        </p:spPr>
      </p:pic>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