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4" name="Shape 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0" name="Shape 7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6" name="Shape 7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599" cy="2052599"/>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599"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599"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599"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499"/>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199"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199"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p:txBody>
      </p:sp>
      <p:sp>
        <p:nvSpPr>
          <p:cNvPr id="40" name="Shape 4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599" cy="2052599"/>
          </a:xfrm>
          <a:prstGeom prst="rect">
            <a:avLst/>
          </a:prstGeom>
        </p:spPr>
        <p:txBody>
          <a:bodyPr anchorCtr="0" anchor="b" bIns="91425" lIns="91425" rIns="91425" tIns="91425">
            <a:noAutofit/>
          </a:bodyPr>
          <a:lstStyle/>
          <a:p>
            <a:pPr lvl="0">
              <a:spcBef>
                <a:spcPts val="0"/>
              </a:spcBef>
              <a:buNone/>
            </a:pPr>
            <a:r>
              <a:rPr lang="en"/>
              <a:t>James Chadwick</a:t>
            </a:r>
          </a:p>
        </p:txBody>
      </p:sp>
      <p:sp>
        <p:nvSpPr>
          <p:cNvPr id="55" name="Shape 55"/>
          <p:cNvSpPr txBox="1"/>
          <p:nvPr>
            <p:ph idx="1" type="subTitle"/>
          </p:nvPr>
        </p:nvSpPr>
        <p:spPr>
          <a:xfrm>
            <a:off x="311700" y="2834125"/>
            <a:ext cx="8520599" cy="792600"/>
          </a:xfrm>
          <a:prstGeom prst="rect">
            <a:avLst/>
          </a:prstGeom>
        </p:spPr>
        <p:txBody>
          <a:bodyPr anchorCtr="0" anchor="t" bIns="91425" lIns="91425" rIns="91425" tIns="91425">
            <a:noAutofit/>
          </a:bodyPr>
          <a:lstStyle/>
          <a:p>
            <a:pPr lvl="0">
              <a:spcBef>
                <a:spcPts val="0"/>
              </a:spcBef>
              <a:buNone/>
            </a:pPr>
            <a:r>
              <a:rPr lang="en"/>
              <a:t>By:Andrew and Quinton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Summary</a:t>
            </a:r>
          </a:p>
        </p:txBody>
      </p:sp>
      <p:sp>
        <p:nvSpPr>
          <p:cNvPr id="61" name="Shape 61"/>
          <p:cNvSpPr txBox="1"/>
          <p:nvPr>
            <p:ph idx="1" type="body"/>
          </p:nvPr>
        </p:nvSpPr>
        <p:spPr>
          <a:xfrm>
            <a:off x="311700" y="1152475"/>
            <a:ext cx="8520599" cy="3416400"/>
          </a:xfrm>
          <a:prstGeom prst="rect">
            <a:avLst/>
          </a:prstGeom>
        </p:spPr>
        <p:txBody>
          <a:bodyPr anchorCtr="0" anchor="t" bIns="91425" lIns="91425" rIns="91425" tIns="91425">
            <a:noAutofit/>
          </a:bodyPr>
          <a:lstStyle/>
          <a:p>
            <a:pPr lvl="0">
              <a:spcBef>
                <a:spcPts val="0"/>
              </a:spcBef>
              <a:buNone/>
            </a:pPr>
            <a:r>
              <a:rPr lang="en"/>
              <a:t>James Chadwick experimented with a beryllium nucleus, when combined with an alpha particle could be  transmuted to a carbon nucleus. A proton releasing a particle mass comparable to that of a proton but with a neutral  charge.  James received the Nobel prize in 1935 for his discovery of the neutron.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Evidence</a:t>
            </a:r>
          </a:p>
        </p:txBody>
      </p:sp>
      <p:sp>
        <p:nvSpPr>
          <p:cNvPr id="67" name="Shape 67"/>
          <p:cNvSpPr txBox="1"/>
          <p:nvPr>
            <p:ph idx="1" type="body"/>
          </p:nvPr>
        </p:nvSpPr>
        <p:spPr>
          <a:xfrm>
            <a:off x="311700" y="1152475"/>
            <a:ext cx="8520599" cy="3416400"/>
          </a:xfrm>
          <a:prstGeom prst="rect">
            <a:avLst/>
          </a:prstGeom>
        </p:spPr>
        <p:txBody>
          <a:bodyPr anchorCtr="0" anchor="t" bIns="91425" lIns="91425" rIns="91425" tIns="91425">
            <a:noAutofit/>
          </a:bodyPr>
          <a:lstStyle/>
          <a:p>
            <a:pPr lvl="0">
              <a:spcBef>
                <a:spcPts val="0"/>
              </a:spcBef>
              <a:buNone/>
            </a:pPr>
            <a:r>
              <a:rPr lang="en"/>
              <a:t>Chadwick found out that that bombarding uranium nuclei with neutrons caused the nuclei to split into two almost equal pieces and to release energy in the very large amounts predicted by Einstein’s formula E=mc2. this phenomenon, kown as nuclear fision.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How chadwick changed the atomic model</a:t>
            </a:r>
          </a:p>
        </p:txBody>
      </p:sp>
      <p:sp>
        <p:nvSpPr>
          <p:cNvPr id="73" name="Shape 73"/>
          <p:cNvSpPr txBox="1"/>
          <p:nvPr>
            <p:ph idx="1" type="body"/>
          </p:nvPr>
        </p:nvSpPr>
        <p:spPr>
          <a:xfrm>
            <a:off x="311700" y="1152475"/>
            <a:ext cx="8520599" cy="3416400"/>
          </a:xfrm>
          <a:prstGeom prst="rect">
            <a:avLst/>
          </a:prstGeom>
        </p:spPr>
        <p:txBody>
          <a:bodyPr anchorCtr="0" anchor="t" bIns="91425" lIns="91425" rIns="91425" tIns="91425">
            <a:noAutofit/>
          </a:bodyPr>
          <a:lstStyle/>
          <a:p>
            <a:pPr lvl="0" rtl="0">
              <a:spcBef>
                <a:spcPts val="0"/>
              </a:spcBef>
              <a:buNone/>
            </a:pPr>
            <a:r>
              <a:rPr lang="en"/>
              <a:t>He discovered the Neutron in atoms.</a:t>
            </a:r>
          </a:p>
          <a:p>
            <a:pPr lvl="0" rtl="0">
              <a:spcBef>
                <a:spcPts val="0"/>
              </a:spcBef>
              <a:buNone/>
            </a:pPr>
            <a:r>
              <a:rPr lang="en"/>
              <a:t>Chadwick discovered the subatomic  particle by using neutron chamber.</a:t>
            </a:r>
          </a:p>
          <a:p>
            <a:pPr lvl="0">
              <a:spcBef>
                <a:spcPts val="0"/>
              </a:spcBef>
              <a:buNone/>
            </a:pPr>
            <a:r>
              <a:rPr lang="en"/>
              <a:t>Neutrons are either negative or positive but they contribute the same atomic weight.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t/>
            </a:r>
            <a:endParaRPr/>
          </a:p>
        </p:txBody>
      </p:sp>
      <p:sp>
        <p:nvSpPr>
          <p:cNvPr id="79" name="Shape 79"/>
          <p:cNvSpPr txBox="1"/>
          <p:nvPr>
            <p:ph idx="1" type="body"/>
          </p:nvPr>
        </p:nvSpPr>
        <p:spPr>
          <a:xfrm>
            <a:off x="311700" y="1152475"/>
            <a:ext cx="8520599"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